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handoutMasterIdLst>
    <p:handoutMasterId r:id="rId40"/>
  </p:handoutMasterIdLst>
  <p:sldIdLst>
    <p:sldId id="373" r:id="rId2"/>
    <p:sldId id="337" r:id="rId3"/>
    <p:sldId id="375" r:id="rId4"/>
    <p:sldId id="338" r:id="rId5"/>
    <p:sldId id="339" r:id="rId6"/>
    <p:sldId id="340" r:id="rId7"/>
    <p:sldId id="341" r:id="rId8"/>
    <p:sldId id="342" r:id="rId9"/>
    <p:sldId id="376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2" r:id="rId18"/>
    <p:sldId id="351" r:id="rId19"/>
    <p:sldId id="354" r:id="rId20"/>
    <p:sldId id="355" r:id="rId21"/>
    <p:sldId id="353" r:id="rId22"/>
    <p:sldId id="356" r:id="rId23"/>
    <p:sldId id="357" r:id="rId24"/>
    <p:sldId id="358" r:id="rId25"/>
    <p:sldId id="359" r:id="rId26"/>
    <p:sldId id="360" r:id="rId27"/>
    <p:sldId id="374" r:id="rId28"/>
    <p:sldId id="361" r:id="rId29"/>
    <p:sldId id="362" r:id="rId30"/>
    <p:sldId id="363" r:id="rId31"/>
    <p:sldId id="364" r:id="rId32"/>
    <p:sldId id="366" r:id="rId33"/>
    <p:sldId id="365" r:id="rId34"/>
    <p:sldId id="367" r:id="rId35"/>
    <p:sldId id="369" r:id="rId36"/>
    <p:sldId id="368" r:id="rId37"/>
    <p:sldId id="370" r:id="rId38"/>
    <p:sldId id="371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E71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67" autoAdjust="0"/>
  </p:normalViewPr>
  <p:slideViewPr>
    <p:cSldViewPr>
      <p:cViewPr>
        <p:scale>
          <a:sx n="75" d="100"/>
          <a:sy n="75" d="100"/>
        </p:scale>
        <p:origin x="-182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603" cy="465415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1" y="1"/>
            <a:ext cx="3038603" cy="465415"/>
          </a:xfrm>
          <a:prstGeom prst="rect">
            <a:avLst/>
          </a:prstGeom>
        </p:spPr>
        <p:txBody>
          <a:bodyPr vert="horz" lIns="85990" tIns="42995" rIns="85990" bIns="42995" rtlCol="0"/>
          <a:lstStyle>
            <a:lvl1pPr algn="r">
              <a:defRPr sz="1100"/>
            </a:lvl1pPr>
          </a:lstStyle>
          <a:p>
            <a:fld id="{E079B1BA-DD1C-43F7-BAFB-120216A70AD5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499"/>
            <a:ext cx="3038603" cy="465415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1" y="8829499"/>
            <a:ext cx="3038603" cy="465415"/>
          </a:xfrm>
          <a:prstGeom prst="rect">
            <a:avLst/>
          </a:prstGeom>
        </p:spPr>
        <p:txBody>
          <a:bodyPr vert="horz" lIns="85990" tIns="42995" rIns="85990" bIns="42995" rtlCol="0" anchor="b"/>
          <a:lstStyle>
            <a:lvl1pPr algn="r">
              <a:defRPr sz="1100"/>
            </a:lvl1pPr>
          </a:lstStyle>
          <a:p>
            <a:fld id="{C2702647-9E85-4A19-A74F-BC89EC03D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12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248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70090D03-6616-43B0-9ED5-58F40ABE25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D8D8-953B-4F89-8EEB-6E2CA172DBAB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7ACD-1925-4AB7-B5F0-C23FF80298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86BBD8-6905-4D1A-B708-27F6446114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469" y="2428868"/>
            <a:ext cx="1778035" cy="15001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0964" y="4214818"/>
            <a:ext cx="5931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err="1" smtClean="0">
                <a:solidFill>
                  <a:srgbClr val="0000CC"/>
                </a:solidFill>
                <a:latin typeface="Utsaah"/>
              </a:rPr>
              <a:t>कृषि</a:t>
            </a:r>
            <a:r>
              <a:rPr lang="en-US" sz="6000" b="1" dirty="0" smtClean="0">
                <a:solidFill>
                  <a:srgbClr val="0000CC"/>
                </a:solidFill>
                <a:latin typeface="Utsaah"/>
              </a:rPr>
              <a:t> </a:t>
            </a:r>
            <a:r>
              <a:rPr lang="en-US" sz="6000" b="1" dirty="0" err="1" smtClean="0">
                <a:solidFill>
                  <a:srgbClr val="0000CC"/>
                </a:solidFill>
                <a:latin typeface="Utsaah"/>
              </a:rPr>
              <a:t>मुल्यसाखळी</a:t>
            </a:r>
            <a:r>
              <a:rPr lang="en-US" sz="6000" b="1" dirty="0" smtClean="0">
                <a:solidFill>
                  <a:srgbClr val="0000CC"/>
                </a:solidFill>
                <a:latin typeface="Utsaah"/>
              </a:rPr>
              <a:t> </a:t>
            </a:r>
            <a:endParaRPr lang="en-US" sz="6000" b="1" dirty="0">
              <a:solidFill>
                <a:srgbClr val="0000CC"/>
              </a:solidFill>
              <a:latin typeface="Utsaah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550903" y="71414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मुल्यसाखळी विश्लेषण कशासाठी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357158" y="714356"/>
            <a:ext cx="8572560" cy="59498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वहन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अंतिम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ग्राहकापर्यंत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कसे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घटक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तसेच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त्यांच्यातील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संबंध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किंमतीत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प्रत्येक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टप्प्यावर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कारणाने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कळते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नासाडी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कशामुळे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अर्थसहाय्य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सेवा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पुरविल्या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जातात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नेमकेपणाने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अडचणी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/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त्रुटी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शोधण्यासाठी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त्यावरील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उपाययोजना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मदत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संस्थेस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अंतिम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खरेदीदारासोबत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भागीदारी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येईल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ठरविता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येते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71414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मुल्यसाखळी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विश्लेषण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कशासाठी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57158" y="714356"/>
            <a:ext cx="8572560" cy="5211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वहन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अंतिम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ग्राहकापर्यंत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कसे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घटक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तसेच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त्यांच्यातील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संबंध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किंमतीत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प्रत्येक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टप्प्यावर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कारणाने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कळते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नासाडी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कशामुळे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अर्थसहाय्य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सेवा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पुरविल्या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जातात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नेमकेपणाने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अडचणी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/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त्रुटी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शोधण्यासाठी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त्यावरील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उपाययोजना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मदत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संस्थेस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अंतिम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खरेदीदारासोबत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भागीदारी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येईल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ठरविता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येते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मुल्यसाखळी विश्लेषणासाठीच्या पायऱ्या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81999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0" y="116632"/>
            <a:ext cx="9144000" cy="7834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पायरी-1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मुल्यसाखळीतील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प्रमुख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भागधारक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व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त्यांच्या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कार्याचे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विश्लेषण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900074"/>
            <a:ext cx="8401080" cy="58955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‍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पिकाच्या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कार्यरत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सर्व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भागधारकांची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यादी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यादी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करताना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पिकाच्या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विक्रीचे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सध्याचे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मार्ग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विचारात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घ्यावेत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भागधारकांची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यादी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करताना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‍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कृषि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निविष्ठा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‍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विक्रेता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कंपन्या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निविष्ठा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पुरवठादार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शेतकरी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आडते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वाहतूक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व्यवस्था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व्यापारी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प्रक्रिया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उद्योजक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‍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निर्यातदार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इत्यादींचा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समावेश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नेमकेपणाने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काय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करतात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समजून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घ्यावे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कार्यांची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संकलनासाठी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तक्त्याचा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वापर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457200" y="71414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माहिती संकलन तक्ता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2" y="642918"/>
            <a:ext cx="8925892" cy="59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357158" y="53952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पायरी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2 -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विश्लेषण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28600" y="500042"/>
            <a:ext cx="8772556" cy="5638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प्रत्येक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टप्प्यावर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मालाची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किंमत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कशी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वाढते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समजण्यासाठी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उपयोग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काय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सुधारणा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त्यामुळे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किंमतीत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किती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समजण्यासाठी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भागधारकांशी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चर्चा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उपयोग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संबंधीत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भागधारकास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किती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‍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किंमत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मिळते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कळेल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याशिवाय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ग्राहकाने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दिलेल्या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एका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रूपायात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शेतकऱ्याचा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वाटा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किती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कळेल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अंतीम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खरेदीदारास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स्वरूपात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काय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दर्जाचा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अपेक्षित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समजेल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प्रभावीपणे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करण्यासाठी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लक्षित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गट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चर्चा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सहभागीय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विश्लेषण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प्रक्रिया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प्रमुख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भागधारकांच्या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मुलाखती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संकलनाच्या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साधनांचा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उपयोग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होतो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171432"/>
            <a:ext cx="8229600" cy="6858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पायरी </a:t>
            </a:r>
            <a:r>
              <a:rPr kumimoji="0" lang="mr-I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- </a:t>
            </a:r>
            <a:r>
              <a:rPr kumimoji="0" lang="mr-I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प्रस्तावित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 </a:t>
            </a:r>
            <a:r>
              <a:rPr kumimoji="0" lang="mr-I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साखळी विकसित करणेसाठी विश्लेषण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14282" y="857232"/>
            <a:ext cx="8772556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भागधारकाच्या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एकमेंकाकडून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काय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अपेक्षा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आहेत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नासाडी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कोणत्या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टप्प्यात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होते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त्रुटी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त्यावरील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उपाययोजना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समजण्यासाठी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चर्चा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ग्राहकाला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उत्तम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दर्जाच्या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मालाचा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पुरवठा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शेतकऱ्यास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वाजवी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भाव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मिळण्यासाठी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चर्चेचा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असावा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म्हणून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मुल्यसाखळीतील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सध्याच्या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कामांपैकी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आपण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करू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शकतो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त्यामुळे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मिळणारा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फायदा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याची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चाचपणी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त्यानुसार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कोणते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करणार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हे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प्रस्तावित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म्हणजेच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कामे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सहाय्यक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क्रमाने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मांडावी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लक्षित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गट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चर्चा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संकलन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साधनांचा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उपयोग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करावा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85762" y="71414"/>
            <a:ext cx="8472518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पायरी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4 -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उपाययोजनांची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निश्चिती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व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प्रकल्प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अहवाल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तयार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करणे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28600" y="1039366"/>
            <a:ext cx="4343400" cy="556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कार्यक्षम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उपाययोजनांची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करून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प्रकल्प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अहवाल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खालील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बाबी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विचारात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घ्याव्यात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संस्थेची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तांत्रीक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विपणन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आर्थिक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सक्षमता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लक्षात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घ्यावी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प्रकल्पाची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तांत्रीक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विपणन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आर्थिक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व्यवहार्यता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तपासावी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अंमलबजावणीतील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संभाव्य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जोखीम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त्याच्या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व्यवस्थापनाबाबतचा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विचार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231775" marR="0" lvl="0" indent="-23177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प्रस्तावित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केलेल्या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मुल्यसाखळीची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पुनश्च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पडताळणी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तदनंतर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करावी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  <p:sp>
        <p:nvSpPr>
          <p:cNvPr id="29" name="Text Box 9"/>
          <p:cNvSpPr txBox="1"/>
          <p:nvPr/>
        </p:nvSpPr>
        <p:spPr>
          <a:xfrm>
            <a:off x="4857752" y="1105468"/>
            <a:ext cx="4136123" cy="53510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err="1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मुल्यसाखळी</a:t>
            </a:r>
            <a:r>
              <a:rPr lang="en-US" sz="2000" b="1" dirty="0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कार्यक्षम</a:t>
            </a:r>
            <a:r>
              <a:rPr lang="en-US" sz="2000" b="1" dirty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बनविण्यासाठी</a:t>
            </a:r>
            <a:r>
              <a:rPr lang="en-US" sz="2000" b="1" dirty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खालील</a:t>
            </a:r>
            <a:r>
              <a:rPr lang="en-US" sz="2000" b="1" dirty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बाबींचा</a:t>
            </a:r>
            <a:r>
              <a:rPr lang="en-US" sz="2000" b="1" dirty="0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विचार</a:t>
            </a:r>
            <a:r>
              <a:rPr lang="en-US" sz="2000" b="1" dirty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करावा</a:t>
            </a:r>
            <a:r>
              <a:rPr lang="en-US" sz="2000" b="1" dirty="0" smtClean="0">
                <a:solidFill>
                  <a:srgbClr val="0000CC"/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कृषी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निविष्ठा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–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समुह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पातळीवर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कृषी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औजारांचा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वापर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समुदाय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पातळीवर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शेतमालाचे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संकलन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स्वच्छता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प्रतवारी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व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पॅकींग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करून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विक्री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शेतमालाची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एकत्रीत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वहातुक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खरेदीदारासोबत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लागवडीपूर्वी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करारनामा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शहरी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भागात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शेतमालाची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थेट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विक्री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(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ऑफलाईन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/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ऑनलाईन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पध्दतीने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Utsaah" pitchFamily="34" charset="0"/>
                <a:ea typeface="Calibri"/>
                <a:cs typeface="Utsaah" pitchFamily="34" charset="0"/>
              </a:rPr>
              <a:t>)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Utsaah" pitchFamily="34" charset="0"/>
              <a:ea typeface="Calibri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71406" y="131762"/>
            <a:ext cx="8858312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मुल्यसाखळी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कार्यक्षम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करण्यासाठी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संभाव्य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उपाययोजना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14282" y="980728"/>
            <a:ext cx="8786874" cy="5877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प्रात्यक्षिक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अभ्यासदौरे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प्रशिक्षण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इ.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माध्यमातून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गुणवत्तापूर्ण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आवश्यक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तंत्रज्ञानाचा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प्रसार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बियाण्याचा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तसेच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कृषी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निविष्ठांची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पुरवठा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दाराची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साखळी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    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एकात्मिक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कीड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नियंत्रणाचे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व्यवस्थापनासाठी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तसेच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नासाडीचे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प्रमाण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कमी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सहाय्य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पुरवणे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यांत्रिकीकरणाव्दारे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उत्पादनाचा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खर्च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कमी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करण्यासाठी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संस्था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पातळीवर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औजार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बँक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विकसित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समुहपातळीवर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संकलन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प्राथमिक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प्रक्रिया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विक्रीसाठी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पायाभूत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सुविधांची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उभारणी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साठवणूक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धान्य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तारण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सुविधेसाठी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गोडावून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उभारणी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71406" y="131762"/>
            <a:ext cx="8858312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मुल्यसाखळी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कार्यक्षम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करण्यासाठी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संभाव्य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उपाययोजना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14282" y="1268759"/>
            <a:ext cx="8786874" cy="54515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शेतमालाची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साठवणूक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धान्य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तारण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सुविधेसाठी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गोडावून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उभारणी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प्रक्रिया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उद्योग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(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दुय्यम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तृतीय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स्तर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)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उभारणीसाठी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पायाभूत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सुविधा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अंतीम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खरेदीदार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निश्चित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करून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खरेदीसाठी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स्वतंत्र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व्यवस्था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तयार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ग्राहकांच्या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अपेक्षांचे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उत्पादकता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तांत्रिक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सहकार्य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मिळविणे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  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निर्यातक्षम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उत्पादनात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वाढीसाठी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उपाययोजनांची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अंमलबजावणी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पायाभूत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सुविधा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तयार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  <a:p>
            <a:pPr marL="341313" marR="0" lvl="0" indent="-28575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बाजारभिमुख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उच्च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देणाऱ्या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वाणाचे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करणे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55386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मूल्य साखळी म्हणजे काय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" y="1760557"/>
            <a:ext cx="8472518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"मुल्यसाखळी म्हणजे शेतमालाच्या उत्पादनापासून उपभोगापर्यंत सर्व कार्यांची व ती कार्ये करणाऱ्या सर्व घटकांची साखळी होय. या साखळीमुळे उत्पादित शेतमालाची मालकी एका घटकापासून दुसऱ्या घटकाकडे जाते आणि या प्रक्रियेत  शेतमालाच्या किंमतीत वाढ (मुल्यवृध्दी) होत जाते“.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3071802" y="2571744"/>
            <a:ext cx="6000824" cy="11430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पिक मुल्य साखळी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28" name="Picture 27" descr="home-feature-tipsmyth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3" y="142876"/>
            <a:ext cx="3729025" cy="30003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on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3714752"/>
            <a:ext cx="3857652" cy="2933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उत्पादन दृष्टीक्षेपात-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85720" y="1428736"/>
            <a:ext cx="8572560" cy="45259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भारत जगात दुसऱ्या क्रमांकाचा कांदा उत्पादक 224 लाख मे टन (चीनचा प्रथम क्रमांक-239 लाख मे टन)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जगाच्या एकूण उत्पादनाच्या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21 </a:t>
            </a: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% टक्के कांदा भारत पिकवतो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भारताची हेक्टरी उत्पादकता:16.6 टन/हे (अमेरिका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56.39</a:t>
            </a: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टन/हे,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इजिप्त 36.71 टन/हे,इराण 37.95 टन/हे)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भारतात कांद्याचा प्रति वर्षी प्रति व्यक्ती खप :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12 </a:t>
            </a: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किलो (जागतिक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30 </a:t>
            </a: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किलो)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देशातील व जगातील कांदा खपात सतत्याने वाढ होत असल्याचे चित्र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28596" y="261914"/>
            <a:ext cx="8229600" cy="100012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उत्पादन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mr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: भारत व महाराष्ट्र स्थिती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/>
        </p:nvGraphicFramePr>
        <p:xfrm>
          <a:off x="142845" y="1428736"/>
          <a:ext cx="8786874" cy="468632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28958"/>
                <a:gridCol w="2928958"/>
                <a:gridCol w="2928958"/>
              </a:tblGrid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solidFill>
                            <a:srgbClr val="C00000"/>
                          </a:solidFill>
                          <a:latin typeface="Utsaah" pitchFamily="34" charset="0"/>
                          <a:cs typeface="Utsaah" pitchFamily="34" charset="0"/>
                        </a:rPr>
                        <a:t>तपशील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solidFill>
                            <a:srgbClr val="C00000"/>
                          </a:solidFill>
                          <a:latin typeface="Utsaah" pitchFamily="34" charset="0"/>
                          <a:cs typeface="Utsaah" pitchFamily="34" charset="0"/>
                        </a:rPr>
                        <a:t>भारत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solidFill>
                            <a:srgbClr val="C00000"/>
                          </a:solidFill>
                          <a:latin typeface="Utsaah" pitchFamily="34" charset="0"/>
                          <a:cs typeface="Utsaah" pitchFamily="34" charset="0"/>
                        </a:rPr>
                        <a:t>महाराष्ट्र</a:t>
                      </a:r>
                      <a:endParaRPr lang="en-US" sz="3200" b="1" dirty="0">
                        <a:solidFill>
                          <a:srgbClr val="C00000"/>
                        </a:solidFill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वार्षिक उत्पादन 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224 लाख टन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66 लाख टन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कांदा निर्यात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24.15 लाख टन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13.10 लाख टन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एकूण क्षेत्र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13 लाख हेक्टर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4.5 लाख हेक्टर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एकूण शेतकरी (अंदाजे)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10 लाख</a:t>
                      </a:r>
                      <a:endParaRPr lang="en-US" sz="3200" b="1" dirty="0">
                        <a:latin typeface="Utsaah" pitchFamily="34" charset="0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3200" b="1" dirty="0" smtClean="0">
                          <a:latin typeface="Utsaah" pitchFamily="34" charset="0"/>
                          <a:cs typeface="Utsaah" pitchFamily="34" charset="0"/>
                        </a:rPr>
                        <a:t> लाख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8521"/>
              </p:ext>
            </p:extLst>
          </p:nvPr>
        </p:nvGraphicFramePr>
        <p:xfrm>
          <a:off x="214282" y="994432"/>
          <a:ext cx="8715437" cy="56922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5818"/>
                <a:gridCol w="1785950"/>
                <a:gridCol w="2714644"/>
                <a:gridCol w="1669176"/>
                <a:gridCol w="1759849"/>
              </a:tblGrid>
              <a:tr h="8801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solidFill>
                            <a:srgbClr val="0000CC"/>
                          </a:solidFill>
                          <a:latin typeface="Utsaah" pitchFamily="34" charset="0"/>
                          <a:cs typeface="Utsaah" pitchFamily="34" charset="0"/>
                        </a:rPr>
                        <a:t>अ.क्रं.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solidFill>
                            <a:srgbClr val="0000CC"/>
                          </a:solidFill>
                          <a:latin typeface="Utsaah" pitchFamily="34" charset="0"/>
                          <a:cs typeface="Utsaah" pitchFamily="34" charset="0"/>
                        </a:rPr>
                        <a:t>हंगाम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solidFill>
                            <a:srgbClr val="0000CC"/>
                          </a:solidFill>
                          <a:latin typeface="Utsaah" pitchFamily="34" charset="0"/>
                          <a:cs typeface="Utsaah" pitchFamily="34" charset="0"/>
                        </a:rPr>
                        <a:t>नामांकित वाण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solidFill>
                            <a:srgbClr val="0000CC"/>
                          </a:solidFill>
                          <a:latin typeface="Utsaah" pitchFamily="34" charset="0"/>
                          <a:cs typeface="Utsaah" pitchFamily="34" charset="0"/>
                        </a:rPr>
                        <a:t>साठवणूक गुणवत्ता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solidFill>
                            <a:srgbClr val="0000CC"/>
                          </a:solidFill>
                          <a:latin typeface="Utsaah" pitchFamily="34" charset="0"/>
                          <a:cs typeface="Utsaah" pitchFamily="34" charset="0"/>
                        </a:rPr>
                        <a:t>शेरा</a:t>
                      </a:r>
                      <a:endParaRPr lang="en-US" sz="2400" b="1" dirty="0">
                        <a:solidFill>
                          <a:srgbClr val="0000CC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8801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1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खरीप</a:t>
                      </a:r>
                      <a:r>
                        <a:rPr lang="mr-IN" sz="2400" b="1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(पोळ)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AFDR,</a:t>
                      </a: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  N-53,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Baswant-780</a:t>
                      </a:r>
                      <a:endParaRPr lang="en-US" sz="2400" b="1" i="0" u="none" strike="noStrike" kern="1200" baseline="0" dirty="0" smtClean="0">
                        <a:solidFill>
                          <a:schemeClr val="dk1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(1 महिना)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10-20 % </a:t>
                      </a: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उत्पादन</a:t>
                      </a:r>
                      <a:endParaRPr lang="en-US" sz="2400" b="1" i="0" u="none" strike="noStrike" kern="1200" baseline="0" dirty="0" smtClean="0">
                        <a:solidFill>
                          <a:schemeClr val="dk1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8801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लेट खरीप (रांगडा)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AFDR, </a:t>
                      </a: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फुले सुवर्णा</a:t>
                      </a: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	</a:t>
                      </a:r>
                      <a:endParaRPr lang="en-US" sz="2400" b="1" i="0" u="none" strike="noStrike" kern="1200" baseline="0" dirty="0" smtClean="0">
                        <a:solidFill>
                          <a:schemeClr val="dk1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(1 महिना)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30-40 % 	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उत्पादन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127135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रब्बी / उन्हाळी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AFLR,   N2-4-1 </a:t>
                      </a: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,</a:t>
                      </a: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	</a:t>
                      </a: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प्रशांत,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रॉयल पिंक,</a:t>
                      </a:r>
                      <a:r>
                        <a:rPr lang="en-US" sz="2400" b="1" dirty="0" smtClean="0"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पुना फुरसुंगी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साठवणूकसाठी चांगले (४ - ६ महिने)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50-60 % 	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उत्पादन</a:t>
                      </a:r>
                      <a:endParaRPr lang="en-US" sz="2400" b="1" dirty="0" smtClean="0">
                        <a:latin typeface="Utsaah" pitchFamily="34" charset="0"/>
                        <a:cs typeface="Utsaah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</a:tr>
              <a:tr h="880167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4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वार्षिक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फुले सफेद</a:t>
                      </a:r>
                      <a:r>
                        <a:rPr lang="en-US" sz="2400" b="1" u="none" strike="noStrike" kern="1200" baseline="0" dirty="0" smtClean="0">
                          <a:latin typeface="Utsaah" pitchFamily="34" charset="0"/>
                          <a:cs typeface="Utsaah" pitchFamily="34" charset="0"/>
                        </a:rPr>
                        <a:t>	</a:t>
                      </a:r>
                      <a:endParaRPr lang="en-US" sz="2400" b="1" i="0" u="none" strike="noStrike" kern="1200" baseline="0" dirty="0" smtClean="0">
                        <a:solidFill>
                          <a:schemeClr val="dk1"/>
                        </a:solidFill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2400" b="1" dirty="0" smtClean="0">
                          <a:latin typeface="Utsaah" pitchFamily="34" charset="0"/>
                          <a:cs typeface="Utsaah" pitchFamily="34" charset="0"/>
                        </a:rPr>
                        <a:t>निर्जलीकरणासाठी चांगले</a:t>
                      </a: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latin typeface="Utsaah" pitchFamily="34" charset="0"/>
                        <a:ea typeface="Adobe Myungjo Std M" pitchFamily="18" charset="-128"/>
                        <a:cs typeface="Utsaah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357151" y="220784"/>
            <a:ext cx="7894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b="1" dirty="0" smtClean="0">
                <a:solidFill>
                  <a:srgbClr val="C00000"/>
                </a:solidFill>
                <a:latin typeface="Utsaah" pitchFamily="34" charset="0"/>
                <a:cs typeface="Utsaah" pitchFamily="34" charset="0"/>
              </a:rPr>
              <a:t>कांदा पिकाचे विविध हंगाम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214282" y="142852"/>
            <a:ext cx="8786874" cy="576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नाशिक जिल्ह्यातील कांदा लागवड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14282" y="857232"/>
            <a:ext cx="8715436" cy="58579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रब्बी / उन्हाळी हंगामात सन २०२१-२०२२ मध्ये २१६६७४ हे. क्षेत्रावर लागवड करण्यात आली होती.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सन २०२१-२०२२ मध्ये कांदा पिकाची उत्पादकता </a:t>
            </a:r>
            <a:r>
              <a:rPr kumimoji="0" lang="en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26.48 </a:t>
            </a: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टन/ हे. आहे. त्याप्रमाणे जिल्ह्याचे एकूण अपेक्षित उत्पादन </a:t>
            </a:r>
            <a:r>
              <a:rPr kumimoji="0" lang="en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57.37 </a:t>
            </a: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लाख मे.टन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रब्बी / उन्हाळी हंगामात सन २०२१-२०२२ मध्ये सर्वसाधारणपणे २५ हजार हे. क्षेत्रावर कांद्याची रोपवाटिका करण्यात आली आहे.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शासनामार्फत सन २००८-०९ पासून ते २०२१-२०२२  पर्यंत २७३२१ इतक्या कांदा चाळी झाल्या असून त्यातून ५८८४२८ मे टन इतका कांदा साठवणूक क्षमता निर्माण झाली आहे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खाजगी गोडावून मधून ६६०३५१ मे टन कांदा साठवला जातो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एकूण उत्पादित कांदा </a:t>
            </a:r>
            <a:r>
              <a:rPr kumimoji="0" lang="en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57.37 </a:t>
            </a: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लाख मे टन पैकी</a:t>
            </a:r>
            <a:r>
              <a:rPr kumimoji="0" lang="en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17.98</a:t>
            </a:r>
            <a:r>
              <a:rPr kumimoji="0" lang="mr-IN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लाख मे टन इतका कांदा साठवला जातो,उर्वरित कांदा शेतकरी एप्रिल पासून जून पर्यंत मार्केट मध्ये उपलब्ध होतो</a:t>
            </a:r>
            <a:r>
              <a:rPr kumimoji="0" lang="en-US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3500" y="292080"/>
            <a:ext cx="8929718" cy="6117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साठवलेला कांदा माहे जुलै पासून माहे ऑक्टोबर पर्यंत विक्री साठी उपलब्ध असतो 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 जिल्ह्यात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 </a:t>
            </a: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17 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कृषि उत्पन्न बाजार समित्या आहेत. त्यापैकि </a:t>
            </a: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15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 कृषि उत्पन्न बाजार समित्या मध्ये कांद्याची आवक, लिलाव व विक्री होते.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शेतकरी, शेतकरी उत्पादक गट, शेतकरी उत्पादक संस्था,यांच्या स्थारावरून कांदा बाजार समितीत न येता परस्पर विक्री करण्यात येते त्यानुसार अंदाजित विक्री </a:t>
            </a: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2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.</a:t>
            </a: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10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 लाख मे टन आहे 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नाफेड मार्फत माहे एप्रिल ते जुलै या कालावधीत </a:t>
            </a: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2</a:t>
            </a: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.00 लाख मे. टन इतका कांदा खरेदी करण्यात आला आहे.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mr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भारतातून सन २०२१-२२  मध्ये १५.०० लाख मे टन कांदा निर्यात झाला आहे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Utsaah" pitchFamily="34" charset="0"/>
                <a:cs typeface="Utsaah" pitchFamily="34" charset="0"/>
              </a:rPr>
              <a:t>.</a:t>
            </a:r>
            <a:endParaRPr lang="en-US" sz="2400" b="1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251520" y="-24"/>
            <a:ext cx="8712968" cy="652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उन्हाळ कांदा – आवक, किमान व कमाल दर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4996876"/>
              </p:ext>
            </p:extLst>
          </p:nvPr>
        </p:nvGraphicFramePr>
        <p:xfrm>
          <a:off x="850" y="1061093"/>
          <a:ext cx="9145869" cy="583038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64279"/>
                <a:gridCol w="993566"/>
                <a:gridCol w="1765563"/>
                <a:gridCol w="1424357"/>
                <a:gridCol w="1049526"/>
                <a:gridCol w="1199458"/>
                <a:gridCol w="1049526"/>
                <a:gridCol w="899594"/>
              </a:tblGrid>
              <a:tr h="7570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अ.क्रं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सन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तपशील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एप्रिल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मे</a:t>
                      </a:r>
                      <a:endParaRPr lang="en-US" sz="22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जून</a:t>
                      </a:r>
                      <a:endParaRPr lang="en-US" sz="22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जुलै</a:t>
                      </a:r>
                      <a:endParaRPr lang="en-US" sz="22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ऑगस्ट</a:t>
                      </a:r>
                      <a:endParaRPr lang="en-US" sz="22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2019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आवक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67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69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21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.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किमान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50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160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कमाल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1100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1511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2000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1811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3100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सरासरी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450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862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1128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1204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1797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2020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आवक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1.82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2.66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3.79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4.74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3.63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किमान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51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25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25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कमाल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1750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1111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1403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1300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2400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सरासरी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>
                          <a:effectLst/>
                          <a:latin typeface="Utsaah" pitchFamily="34" charset="0"/>
                          <a:cs typeface="Utsaah" pitchFamily="34" charset="0"/>
                        </a:rPr>
                        <a:t>970</a:t>
                      </a:r>
                      <a:endParaRPr kumimoji="0" lang="en-US" sz="2200" b="1" kern="120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524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771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676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1092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2021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आवक</a:t>
                      </a:r>
                      <a:r>
                        <a:rPr lang="mr-IN" sz="22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2.80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3.43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5.22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3.06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200" b="1" kern="1200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3.39</a:t>
                      </a:r>
                      <a:endParaRPr kumimoji="0" lang="en-US" sz="2200" b="1" kern="1200" dirty="0">
                        <a:solidFill>
                          <a:schemeClr val="dk1"/>
                        </a:solidFill>
                        <a:effectLst/>
                        <a:latin typeface="Utsaah" pitchFamily="34" charset="0"/>
                        <a:ea typeface="+mn-ea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किमान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50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कमाल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1818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2512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2898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2880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सरासरी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983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1198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1767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effectLst/>
                          <a:latin typeface="Utsaah" pitchFamily="34" charset="0"/>
                          <a:cs typeface="Utsaah" pitchFamily="34" charset="0"/>
                        </a:rPr>
                        <a:t>1612</a:t>
                      </a:r>
                      <a:endParaRPr lang="en-US" sz="22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50903" y="554481"/>
            <a:ext cx="271559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b="1" dirty="0" err="1" smtClean="0">
                <a:latin typeface="Utsaah" pitchFamily="34" charset="0"/>
                <a:cs typeface="Utsaah" pitchFamily="34" charset="0"/>
              </a:rPr>
              <a:t>आवक</a:t>
            </a:r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smtClean="0">
                <a:latin typeface="Utsaah" pitchFamily="34" charset="0"/>
                <a:cs typeface="Utsaah" pitchFamily="34" charset="0"/>
              </a:rPr>
              <a:t>(</a:t>
            </a:r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लाख </a:t>
            </a:r>
            <a:r>
              <a:rPr lang="en-US" sz="2400" b="1" dirty="0" err="1" smtClean="0">
                <a:latin typeface="Utsaah" pitchFamily="34" charset="0"/>
                <a:cs typeface="Utsaah" pitchFamily="34" charset="0"/>
              </a:rPr>
              <a:t>मे.टन</a:t>
            </a:r>
            <a:r>
              <a:rPr lang="en-US" sz="2400" b="1" dirty="0" smtClean="0">
                <a:latin typeface="Utsaah" pitchFamily="34" charset="0"/>
                <a:cs typeface="Utsaah" pitchFamily="34" charset="0"/>
              </a:rPr>
              <a:t>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saah" pitchFamily="34" charset="0"/>
              <a:ea typeface="Calibri"/>
              <a:cs typeface="Utsaah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642918"/>
            <a:ext cx="2558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(दर रुपये / क्विंटल)</a:t>
            </a:r>
            <a:endParaRPr lang="en-US" sz="2400" b="1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251521" y="-24"/>
            <a:ext cx="8591818" cy="652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उन्हाळ कांदा – आवक, किमान व कमाल दर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graphicFrame>
        <p:nvGraphicFramePr>
          <p:cNvPr id="2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08390"/>
              </p:ext>
            </p:extLst>
          </p:nvPr>
        </p:nvGraphicFramePr>
        <p:xfrm>
          <a:off x="285720" y="1628799"/>
          <a:ext cx="8715436" cy="295232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728310"/>
                <a:gridCol w="946806"/>
                <a:gridCol w="1682470"/>
                <a:gridCol w="1357322"/>
                <a:gridCol w="1000132"/>
                <a:gridCol w="1143008"/>
                <a:gridCol w="1000132"/>
                <a:gridCol w="857256"/>
              </a:tblGrid>
              <a:tr h="10141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अ.क्रं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सन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तपशील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एप्रिल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मे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जून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जुलै</a:t>
                      </a:r>
                      <a:endParaRPr lang="en-US" sz="2400" b="1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Utsaah" pitchFamily="34" charset="0"/>
                          <a:cs typeface="Utsaah" pitchFamily="34" charset="0"/>
                        </a:rPr>
                        <a:t>ऑगस्ट</a:t>
                      </a:r>
                      <a:endParaRPr lang="en-US" sz="2400" b="1" dirty="0">
                        <a:solidFill>
                          <a:srgbClr val="C00000"/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52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2022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आवक</a:t>
                      </a:r>
                      <a:r>
                        <a:rPr lang="mr-IN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 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2.97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4.22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4.55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4.18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4.89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किमान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Utsaah" pitchFamily="34" charset="0"/>
                          <a:cs typeface="Utsaah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100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50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कमाल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Utsaah" pitchFamily="34" charset="0"/>
                          <a:ea typeface="Calibri"/>
                          <a:cs typeface="Utsaah" pitchFamily="34" charset="0"/>
                        </a:rPr>
                        <a:t>1620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1700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1900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2150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2015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सरासरी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910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825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1160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1150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Utsaah" pitchFamily="34" charset="0"/>
                          <a:cs typeface="Utsaah" pitchFamily="34" charset="0"/>
                        </a:rPr>
                        <a:t>1120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Utsaah" pitchFamily="34" charset="0"/>
                        <a:ea typeface="Calibri"/>
                        <a:cs typeface="Utsaah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550903" y="554481"/>
            <a:ext cx="2715599" cy="905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en-US" sz="2400" b="1" dirty="0" smtClean="0">
              <a:latin typeface="Utsaah" pitchFamily="34" charset="0"/>
              <a:cs typeface="Utsaah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sz="2400" b="1" dirty="0" err="1" smtClean="0">
                <a:latin typeface="Utsaah" pitchFamily="34" charset="0"/>
                <a:cs typeface="Utsaah" pitchFamily="34" charset="0"/>
              </a:rPr>
              <a:t>आवक</a:t>
            </a:r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 </a:t>
            </a:r>
            <a:r>
              <a:rPr lang="en-US" sz="2400" b="1" dirty="0" smtClean="0">
                <a:latin typeface="Utsaah" pitchFamily="34" charset="0"/>
                <a:cs typeface="Utsaah" pitchFamily="34" charset="0"/>
              </a:rPr>
              <a:t>(</a:t>
            </a:r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लाख </a:t>
            </a:r>
            <a:r>
              <a:rPr lang="en-US" sz="2400" b="1" dirty="0" err="1" smtClean="0">
                <a:latin typeface="Utsaah" pitchFamily="34" charset="0"/>
                <a:cs typeface="Utsaah" pitchFamily="34" charset="0"/>
              </a:rPr>
              <a:t>मे.टन</a:t>
            </a:r>
            <a:r>
              <a:rPr lang="en-US" sz="2400" b="1" dirty="0" smtClean="0">
                <a:latin typeface="Utsaah" pitchFamily="34" charset="0"/>
                <a:cs typeface="Utsaah" pitchFamily="34" charset="0"/>
              </a:rPr>
              <a:t>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saah" pitchFamily="34" charset="0"/>
              <a:ea typeface="Calibri"/>
              <a:cs typeface="Utsaah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8184" y="642918"/>
            <a:ext cx="25586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 smtClean="0">
              <a:latin typeface="Utsaah" pitchFamily="34" charset="0"/>
              <a:cs typeface="Utsaah" pitchFamily="34" charset="0"/>
            </a:endParaRPr>
          </a:p>
          <a:p>
            <a:r>
              <a:rPr lang="mr-IN" sz="2400" b="1" dirty="0" smtClean="0">
                <a:latin typeface="Utsaah" pitchFamily="34" charset="0"/>
                <a:cs typeface="Utsaah" pitchFamily="34" charset="0"/>
              </a:rPr>
              <a:t>(दर रुपये / क्विंटल)</a:t>
            </a:r>
            <a:endParaRPr lang="en-US" sz="2400" b="1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4539" y="142852"/>
            <a:ext cx="8229600" cy="7143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पिक उत्पादनातील संभाव्य धोके निवारण व्यवस्था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57200" y="1196752"/>
            <a:ext cx="8229600" cy="550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बाजार हस्तक्षेप योजना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 मागील वर्षा पेक्षा 10% उत्पादन वाढ किवा 10% दरात घट,राज्यशासानाची 50% नुकसान सहन करण्याची तयारी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पिक विमा योजना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विमा हफ्ता रक्कम रु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4500/-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प्रती हे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,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विमा संरक्षण रक्कम रु.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90000/-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प्रती हे.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वायदे बाजार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  </a:t>
            </a:r>
            <a:r>
              <a:rPr kumimoji="0" lang="mr-IN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भविष्यकालीन योजना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654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   कांदापीका बाबत नवीन दृष्टीकोन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142844" y="857232"/>
            <a:ext cx="8786874" cy="55007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“ग्रोन इन महाराष्ट्र” </a:t>
            </a: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अशी कांद्याची ब्रॅंडींग करण्यासाठी संधी उपलब्ध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महाराष्ट्रातील </a:t>
            </a: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साखर कारखान्यांच्या धर्तीवर </a:t>
            </a: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कांद्याची व्यापक उद्योग व्यवस्था उभी राहणे काळाची गरज आहे. महाराष्ट्रात ३ लाख शेतकरी कांदा उत्पादनात गुंतलेले आहे.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ऊस पिकातून वर्षभरातून जितके पैसे मिळतात तितके पैसे चार महिन्यात कांदा पिकातून मिळू शकतात.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ऊसाला जीतके पाणी लागते त्याच्या 20 % पाण्यात कांद्याचे उत्पादन येते.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तंत्रज्ञानाचा योग्य वापर करून कांदा उत्पादकापासून  ते ग्राहकापर्यंतच्या  साखळीला योग्य पद्धतीने नियंत्रित करावे लागणार आहे.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107504" y="116633"/>
            <a:ext cx="8822214" cy="79208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mr-IN" sz="4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डाळिंब</a:t>
            </a:r>
            <a:r>
              <a:rPr lang="en-US" sz="4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 </a:t>
            </a:r>
            <a:r>
              <a:rPr lang="mr-IN" sz="44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मूल्य साखळी</a:t>
            </a:r>
            <a:endParaRPr lang="en-US" sz="44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" y="1760557"/>
            <a:ext cx="847251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5" y="908720"/>
            <a:ext cx="6925011" cy="5373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Content Placeholder 3"/>
          <p:cNvSpPr txBox="1">
            <a:spLocks/>
          </p:cNvSpPr>
          <p:nvPr/>
        </p:nvSpPr>
        <p:spPr>
          <a:xfrm>
            <a:off x="214282" y="285728"/>
            <a:ext cx="8715436" cy="6429420"/>
          </a:xfrm>
          <a:prstGeom prst="rect">
            <a:avLst/>
          </a:prstGeom>
        </p:spPr>
        <p:txBody>
          <a:bodyPr numCol="1">
            <a:normAutofit fontScale="77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शेतमाल बाजार स्वातंत्र्य संदर्भातील जे निर्णय कोरोन काळात घेण्यात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आले त्याप्रमाणे निर्णय शासना मार्फत इतर काळात ही घेण्यात यावेत.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जगातील कांदा निर्यातीत भारताचा 20% वाटा आहे.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कांदा निर्यात आखाती देशाबरोबर श्रीलंका, मलेशिया, इंडोनेशिया,   या जवळच्या देशात देखील होते.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भारतातील कांद्याचे निर्यात मुल्य  प्रति किलोला 0.26$ (22 रु.)आहे. तेच अमेरिकेतील आयात मुल्य प्रति किलोला 0.86$ (77 रु.) इतके आहे. हि स्थिती पाहता अमेरिका, युरोपच्या  बाजारात आपल्याला खऱ्या अर्थाने अधिकचे मुल्य मिळू शकते.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देशातील बाजार सामित्यामधून होणाऱ्या व्यापारात कुठेही शेतकरी ते ग्राहक अशी सुसंघटीत यंत्रणा उभी राहिली नाही. परिणामी शेतकऱ्यांना मिळणाऱ्या दरात आणि ग्राहकाला मिळणाऱ्या किमतीत तब्बल चार पटीने फरक आहे.</a:t>
            </a: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Content Placeholder 3"/>
          <p:cNvSpPr txBox="1">
            <a:spLocks/>
          </p:cNvSpPr>
          <p:nvPr/>
        </p:nvSpPr>
        <p:spPr>
          <a:xfrm>
            <a:off x="306358" y="928670"/>
            <a:ext cx="8572560" cy="42148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पुढील 10 वर्षात २०३० मध्ये कांद्याचा व्यापार २५% ऑर्गनायझड रिटेल च्या माध्यमातून होईल. अशी दिशा सरकारच्या धोरणाचा भाग होण्याची गरज आहे.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कांद्याच्या बीजापासून ते कांद्याच्या साठवानुकीपर्यंत डीजीटलाइज व्यवस्था निर्माण केल्यास शेतकरी आणि ग्राहक यांना रास्त किंमत मिळू शकते.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फ्रेश आणि प्रक्रिया या दोन्ही साठी चालतील असे कांद्याचे नवीन वान निर्माण होण्यासाठी त्यात संशोधनहोणे गरजेचे आहे.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पारदर्शक बाजारासाठी हे हवे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" y="1214422"/>
            <a:ext cx="8229600" cy="5143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ऑर्गनाइजड रीटेल विक्री करणे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मध्यास्थाची संख्या कमी करणे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लागवड ते बाजार अचूक नोंदी घेणे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उत्पादन व साठवणूकीची माहिती घेणे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 मागणीचा अचूक अंदाज घेणे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माहितीचे डीजीटलायझेशन करणे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ब्लॉकचैन तंत्रज्ञानातून पारदर्शकता आणणे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14285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हा फोकस हवा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457200" y="1142984"/>
            <a:ext cx="8229600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महाराष्ट्रातील तीन लाख कांदा उत्पादकांना एकत्र आणून संघटीत मूल्य साखळी उभी करणे </a:t>
            </a:r>
          </a:p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कांद्याची उत्पादकता 16.5 टनवरून 30 टनापर्यंत वाढवत नेणे</a:t>
            </a:r>
          </a:p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“ग्रोन इन महाराष्ट्रा” हा कांदा ब्रांड विकसित करणे</a:t>
            </a:r>
          </a:p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कांद्याची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30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हजार कोटीची ईडस्ट्री उभी करण्यावर भर देणे</a:t>
            </a:r>
          </a:p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फ्रेश,देशांतर्गत,प्रक्रिया, निर्यात अशी एकात्मिक बाजार यंत्रणा उभी करणे</a:t>
            </a:r>
          </a:p>
          <a:p>
            <a:pPr marL="457200" marR="0" lvl="0" indent="-45720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2030 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पर्यंत किमान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25 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% कांदा रिटेल चैन मधून विक्री करणे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Content Placeholder 1"/>
          <p:cNvSpPr txBox="1">
            <a:spLocks/>
          </p:cNvSpPr>
          <p:nvPr/>
        </p:nvSpPr>
        <p:spPr>
          <a:xfrm>
            <a:off x="428596" y="831863"/>
            <a:ext cx="844391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पावडर, फ्लेक्स, फ्रोझन इ प्रक्रियेवर लक्ष केंद्रित करणे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कांदा उत्पादकांचे उत्पन्न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1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लाखावरून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2 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लाखपर्यंत वाढवत नेणे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जगभरातील अग्रणी आयातदार देशात व्यापार वाढवणे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देशांतर्गत बाजारात शेतकऱ्यांना स्थिर दर मिळेल अशी व्यवस्था करणे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कांदा मुल्यासाखळी अंतर्गत 5 कोटी रोजगार निर्माण करणे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मूल्य साखळी मजबूत होण्याकरिता प्रशिक्षण तसेच कौशल्य विकास उपक्रम राबविणे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500034" y="142852"/>
            <a:ext cx="8229600" cy="6617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पिक - सद्यस्थितीतील मुल्यसाखळी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43240" y="5857892"/>
            <a:ext cx="3071834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कृषी निविष्ठा</a:t>
            </a:r>
            <a:endParaRPr lang="en-IN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</a:t>
            </a:r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खते, बियाणे, औषधे)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143240" y="4714884"/>
            <a:ext cx="3000396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शेतकरी</a:t>
            </a:r>
          </a:p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 </a:t>
            </a:r>
            <a:r>
              <a:rPr lang="mr-IN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शेतमाल, कांदा उत्पादक)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14678" y="3500438"/>
            <a:ext cx="300039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घाऊक व्यापारी</a:t>
            </a:r>
          </a:p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</a:t>
            </a:r>
            <a:r>
              <a:rPr lang="mr-IN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कांदा साठवणूक, प्रतवारी)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3306" y="2357430"/>
            <a:ext cx="2286016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किरकोळ विक्रेता</a:t>
            </a:r>
          </a:p>
          <a:p>
            <a:pPr algn="ctr"/>
            <a:r>
              <a:rPr lang="mr-IN" sz="16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(मंडी, दुकानदार)</a:t>
            </a:r>
            <a:endParaRPr lang="en-US" sz="16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1406" y="2285992"/>
            <a:ext cx="3143272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प्रक्रियादार</a:t>
            </a:r>
          </a:p>
          <a:p>
            <a:pPr algn="ctr"/>
            <a:r>
              <a:rPr lang="mr-IN" sz="16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(कांदा निर्जलीकरण,तेल</a:t>
            </a:r>
            <a:r>
              <a:rPr lang="mr-IN" sz="1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,</a:t>
            </a:r>
            <a:r>
              <a:rPr lang="en-US" sz="1600" b="1" dirty="0" err="1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Fla</a:t>
            </a:r>
            <a:r>
              <a:rPr lang="mr-IN" sz="16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ke</a:t>
            </a:r>
            <a:r>
              <a:rPr lang="en-US" sz="16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s &amp; Paste</a:t>
            </a:r>
            <a:r>
              <a:rPr lang="en-US" sz="1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)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9388" y="2357430"/>
            <a:ext cx="2500330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निर्यातदार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428992" y="1000108"/>
            <a:ext cx="2500330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sz="24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उपभोक्ता</a:t>
            </a:r>
            <a:endParaRPr lang="en-US" sz="2400" b="1" dirty="0" smtClean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(</a:t>
            </a:r>
            <a:r>
              <a:rPr lang="mr-IN" sz="2000" b="1" dirty="0" smtClean="0">
                <a:solidFill>
                  <a:schemeClr val="tx1"/>
                </a:solidFill>
                <a:latin typeface="Utsaah" pitchFamily="34" charset="0"/>
                <a:cs typeface="Utsaah" pitchFamily="34" charset="0"/>
              </a:rPr>
              <a:t>ग्राहक)</a:t>
            </a:r>
            <a:endParaRPr lang="en-US" sz="2000" b="1" dirty="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4500562" y="5429264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4429124" y="4214818"/>
            <a:ext cx="357190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4429124" y="3000372"/>
            <a:ext cx="357190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4429124" y="1785926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7" name="Bent-Up Arrow 36"/>
          <p:cNvSpPr/>
          <p:nvPr/>
        </p:nvSpPr>
        <p:spPr>
          <a:xfrm>
            <a:off x="6429388" y="3143248"/>
            <a:ext cx="1285884" cy="7143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8" name="Bent-Up Arrow 37"/>
          <p:cNvSpPr/>
          <p:nvPr/>
        </p:nvSpPr>
        <p:spPr>
          <a:xfrm flipH="1">
            <a:off x="1357290" y="3214686"/>
            <a:ext cx="1500198" cy="642942"/>
          </a:xfrm>
          <a:prstGeom prst="bentUpArrow">
            <a:avLst>
              <a:gd name="adj1" fmla="val 37152"/>
              <a:gd name="adj2" fmla="val 48291"/>
              <a:gd name="adj3" fmla="val 29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9" name="Bent Arrow 38"/>
          <p:cNvSpPr/>
          <p:nvPr/>
        </p:nvSpPr>
        <p:spPr>
          <a:xfrm>
            <a:off x="2000232" y="1071546"/>
            <a:ext cx="928694" cy="114300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9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 flipH="1">
            <a:off x="6643702" y="1000108"/>
            <a:ext cx="857256" cy="1214446"/>
          </a:xfrm>
          <a:prstGeom prst="bentArrow">
            <a:avLst>
              <a:gd name="adj1" fmla="val 25000"/>
              <a:gd name="adj2" fmla="val 33838"/>
              <a:gd name="adj3" fmla="val 25000"/>
              <a:gd name="adj4" fmla="val 39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कांदा पिकाची अपेक्षित सुधारित मुल्यसाखळी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9" y="1285860"/>
            <a:ext cx="45720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2"/>
          <p:cNvSpPr txBox="1">
            <a:spLocks/>
          </p:cNvSpPr>
          <p:nvPr/>
        </p:nvSpPr>
        <p:spPr>
          <a:xfrm>
            <a:off x="457200" y="71414"/>
            <a:ext cx="8229600" cy="6617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0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कांदा पिक - प्रस्तावित मुल्यसाखळी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8728" y="6000768"/>
            <a:ext cx="3071834" cy="7858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कृषी निविष्ठा उत्पादक कं.</a:t>
            </a:r>
          </a:p>
          <a:p>
            <a:pPr algn="ctr"/>
            <a:r>
              <a:rPr lang="en-IN" sz="1600" b="1" dirty="0" smtClean="0">
                <a:solidFill>
                  <a:schemeClr val="tx1"/>
                </a:solidFill>
              </a:rPr>
              <a:t>(</a:t>
            </a:r>
            <a:r>
              <a:rPr lang="mr-IN" sz="1600" b="1" dirty="0" smtClean="0">
                <a:solidFill>
                  <a:schemeClr val="tx1"/>
                </a:solidFill>
              </a:rPr>
              <a:t>खते, बियाणे, औषधे)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28728" y="4857760"/>
            <a:ext cx="300039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शेतकरी उत्पादक कं.</a:t>
            </a:r>
          </a:p>
          <a:p>
            <a:pPr algn="ctr"/>
            <a:r>
              <a:rPr lang="mr-IN" b="1" dirty="0" smtClean="0">
                <a:solidFill>
                  <a:schemeClr val="tx1"/>
                </a:solidFill>
              </a:rPr>
              <a:t>( </a:t>
            </a:r>
            <a:r>
              <a:rPr lang="mr-IN" sz="1600" b="1" dirty="0" smtClean="0">
                <a:solidFill>
                  <a:schemeClr val="tx1"/>
                </a:solidFill>
              </a:rPr>
              <a:t>शेतमाल, कांदा उत्पादक)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8728" y="3714752"/>
            <a:ext cx="3000396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निर्यातदार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85852" y="2428868"/>
            <a:ext cx="3214710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प्रक्रियादार</a:t>
            </a:r>
          </a:p>
          <a:p>
            <a:pPr algn="ctr"/>
            <a:r>
              <a:rPr lang="mr-IN" sz="1400" b="1" dirty="0" smtClean="0">
                <a:solidFill>
                  <a:schemeClr val="tx1"/>
                </a:solidFill>
              </a:rPr>
              <a:t>(कांदा निर्जलीकरण,तेल,</a:t>
            </a:r>
            <a:r>
              <a:rPr lang="en-US" sz="1400" b="1" dirty="0" smtClean="0">
                <a:solidFill>
                  <a:schemeClr val="tx1"/>
                </a:solidFill>
              </a:rPr>
              <a:t>Flakes &amp; Paste</a:t>
            </a:r>
            <a:r>
              <a:rPr lang="en-US" sz="1200" b="1" dirty="0" smtClean="0">
                <a:solidFill>
                  <a:schemeClr val="tx1"/>
                </a:solidFill>
              </a:rPr>
              <a:t>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7290" y="1142984"/>
            <a:ext cx="314327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b="1" dirty="0" smtClean="0">
                <a:solidFill>
                  <a:schemeClr val="tx1"/>
                </a:solidFill>
              </a:rPr>
              <a:t>उपभोक्ता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mr-IN" sz="1600" b="1" dirty="0" smtClean="0">
                <a:solidFill>
                  <a:schemeClr val="tx1"/>
                </a:solidFill>
              </a:rPr>
              <a:t>आंतरराष्ट्रीय / राष्ट्रीय ग्राहक)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2714612" y="5572140"/>
            <a:ext cx="357190" cy="35719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2714612" y="4429132"/>
            <a:ext cx="357190" cy="35719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2643174" y="3214686"/>
            <a:ext cx="357190" cy="35719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2571736" y="1928802"/>
            <a:ext cx="357190" cy="357190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5" name="Bent Arrow 34"/>
          <p:cNvSpPr/>
          <p:nvPr/>
        </p:nvSpPr>
        <p:spPr>
          <a:xfrm>
            <a:off x="142844" y="2643182"/>
            <a:ext cx="642942" cy="2571768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357158" y="5000636"/>
            <a:ext cx="978408" cy="35719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flipH="1">
            <a:off x="4572000" y="5000636"/>
            <a:ext cx="857256" cy="35719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Bent Arrow 37"/>
          <p:cNvSpPr/>
          <p:nvPr/>
        </p:nvSpPr>
        <p:spPr>
          <a:xfrm flipH="1">
            <a:off x="4857752" y="1285860"/>
            <a:ext cx="714380" cy="3714776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5929322" y="1000112"/>
          <a:ext cx="2714644" cy="550071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14644"/>
              </a:tblGrid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सहायक यंत्रणा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वित्तपुरवठा (बँक)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वाहतूकदार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विमा कंपनी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कृषी विभाग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कृषी विद्यापीठ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कृषी विज्ञान केंद्र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जाहिरात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191"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/>
                        <a:t>साठवणूक व्यवस्था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25" name="Picture 2" descr="C:\Users\Dell\Desktop\p-assorted-10-gerberas-in-basket-arrangement-112354-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52"/>
            <a:ext cx="5500726" cy="5086348"/>
          </a:xfrm>
          <a:prstGeom prst="rect">
            <a:avLst/>
          </a:prstGeom>
          <a:noFill/>
        </p:spPr>
      </p:pic>
      <p:sp useBgFill="1">
        <p:nvSpPr>
          <p:cNvPr id="26" name="Content Placeholder 2"/>
          <p:cNvSpPr txBox="1">
            <a:spLocks/>
          </p:cNvSpPr>
          <p:nvPr/>
        </p:nvSpPr>
        <p:spPr>
          <a:xfrm>
            <a:off x="0" y="5229200"/>
            <a:ext cx="8964488" cy="13606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धन्यवाद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!</a:t>
            </a:r>
            <a:r>
              <a:rPr kumimoji="0" 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   मूल्य साखळी विकास कशासाठी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ग्राहकाने अदा केलेल्या रुपयामध्ये उत्पादकाचा हिस्सा वाढविणे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मूल्य साखळीमध्ये सहभागी असलेल्या घटकांची कार्यक्षमता वाढविणे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सहभागी घटकांमध्ये समन्वय आणि विश्वासाचे वातावरण निर्माण करणे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साखळीतील सर्व घटकांसाठी फायद्याचे वातावरण निर्माण करणे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मूल्यसाखळी स्पर्धाक्षम बनवणे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6" name="Title 1"/>
          <p:cNvSpPr txBox="1">
            <a:spLocks/>
          </p:cNvSpPr>
          <p:nvPr/>
        </p:nvSpPr>
        <p:spPr>
          <a:xfrm>
            <a:off x="457200" y="71414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कृषी मुल्यसाखळीत कोण काय करतो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"/>
          <a:stretch/>
        </p:blipFill>
        <p:spPr bwMode="auto">
          <a:xfrm>
            <a:off x="142844" y="773090"/>
            <a:ext cx="9001156" cy="592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-24"/>
            <a:ext cx="8229600" cy="4111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कृषी मुल्यसाखळीत कोण काय करतो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?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4"/>
          <a:stretch/>
        </p:blipFill>
        <p:spPr bwMode="auto">
          <a:xfrm>
            <a:off x="214282" y="636445"/>
            <a:ext cx="8715436" cy="607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>
            <a:off x="285720" y="271462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7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 साखळी विश्लेषण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71414"/>
            <a:ext cx="8229600" cy="4715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सध्याच्या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मुल्यसाखळीची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मांडणी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14282" y="692696"/>
            <a:ext cx="4419600" cy="6165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317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प्रमुख भागधारक/घटक आकृतीच्या डाव्या बाजूला मांडावेत. </a:t>
            </a:r>
            <a:endParaRPr kumimoji="0" lang="en-I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285750" marR="0" lvl="0" indent="-2317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मध्यभागी</a:t>
            </a:r>
            <a:r>
              <a:rPr kumimoji="0" lang="en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संबंधीत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भागधारक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/</a:t>
            </a: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घटकाच्या समोर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त्यांची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कार्ये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</a:t>
            </a: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मांडावीत व ती बाणाने जोडावीत. </a:t>
            </a:r>
            <a:endParaRPr kumimoji="0" lang="en-I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285750" marR="0" lvl="0" indent="-2317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प्रक्रियेत भागधारकांना प्रत्यक्ष व अप्रत्यक्षपणे सहाय्यभूत संस्था/भागधारकांची उदा. कृषि विद्यापीठे, कृषि विज्ञान केंद्र, संशोधन केंद्र, बँक, विमा कंपन्या, आत्मा, इतर प्रशिक्षण संस्था इत्यादीची नावे नमुद करावीत.</a:t>
            </a:r>
            <a:endParaRPr kumimoji="0" lang="en-IN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  <a:p>
            <a:pPr marL="285750" marR="0" lvl="0" indent="-23177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mr-I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 विपणनासाठी अधिकतम वापर होणारा मार्ग व तसेच इतर मार्ग बाणाने  दर्शवावेत</a:t>
            </a:r>
            <a:r>
              <a:rPr kumimoji="0" lang="mr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Utsaah" pitchFamily="34" charset="0"/>
                <a:ea typeface="+mn-ea"/>
                <a:cs typeface="Utsaah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saah" pitchFamily="34" charset="0"/>
              <a:ea typeface="+mn-ea"/>
              <a:cs typeface="Utsaah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651" r="8225"/>
          <a:stretch>
            <a:fillRect/>
          </a:stretch>
        </p:blipFill>
        <p:spPr bwMode="auto">
          <a:xfrm>
            <a:off x="4786314" y="857232"/>
            <a:ext cx="4214842" cy="550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="" xmlns:a16="http://schemas.microsoft.com/office/drawing/2014/main" id="{924FAA11-55C8-41F5-A9E0-60D365BA7133}"/>
              </a:ext>
            </a:extLst>
          </p:cNvPr>
          <p:cNvGrpSpPr/>
          <p:nvPr/>
        </p:nvGrpSpPr>
        <p:grpSpPr>
          <a:xfrm>
            <a:off x="-26" y="6037243"/>
            <a:ext cx="9146746" cy="840174"/>
            <a:chOff x="-35" y="4563538"/>
            <a:chExt cx="12195661" cy="2313879"/>
          </a:xfrm>
        </p:grpSpPr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C83182F4-DEA5-4726-BCD9-8AF80F85FB64}"/>
                </a:ext>
              </a:extLst>
            </p:cNvPr>
            <p:cNvGrpSpPr/>
            <p:nvPr/>
          </p:nvGrpSpPr>
          <p:grpSpPr>
            <a:xfrm>
              <a:off x="-35" y="5560409"/>
              <a:ext cx="12195661" cy="1317008"/>
              <a:chOff x="-35" y="5560409"/>
              <a:chExt cx="12195661" cy="1317008"/>
            </a:xfrm>
          </p:grpSpPr>
          <p:sp>
            <p:nvSpPr>
              <p:cNvPr id="22" name="Chord 59">
                <a:extLst>
                  <a:ext uri="{FF2B5EF4-FFF2-40B4-BE49-F238E27FC236}">
                    <a16:creationId xmlns="" xmlns:a16="http://schemas.microsoft.com/office/drawing/2014/main" id="{2952AB5A-2067-4C7A-A66D-45D0C2BFF9BB}"/>
                  </a:ext>
                </a:extLst>
              </p:cNvPr>
              <p:cNvSpPr/>
              <p:nvPr/>
            </p:nvSpPr>
            <p:spPr>
              <a:xfrm>
                <a:off x="1182893" y="5562605"/>
                <a:ext cx="9819119" cy="1310781"/>
              </a:xfrm>
              <a:custGeom>
                <a:avLst/>
                <a:gdLst>
                  <a:gd name="connsiteX0" fmla="*/ 375572 w 10577357"/>
                  <a:gd name="connsiteY0" fmla="*/ 1310781 h 4161976"/>
                  <a:gd name="connsiteX1" fmla="*/ 5287006 w 10577357"/>
                  <a:gd name="connsiteY1" fmla="*/ 0 h 4161976"/>
                  <a:gd name="connsiteX2" fmla="*/ 10194691 w 10577357"/>
                  <a:gd name="connsiteY2" fmla="*/ 1303811 h 4161976"/>
                  <a:gd name="connsiteX3" fmla="*/ 375572 w 10577357"/>
                  <a:gd name="connsiteY3" fmla="*/ 1310781 h 4161976"/>
                  <a:gd name="connsiteX0" fmla="*/ 0 w 9819119"/>
                  <a:gd name="connsiteY0" fmla="*/ 1310781 h 1310781"/>
                  <a:gd name="connsiteX1" fmla="*/ 4911434 w 9819119"/>
                  <a:gd name="connsiteY1" fmla="*/ 0 h 1310781"/>
                  <a:gd name="connsiteX2" fmla="*/ 9819119 w 9819119"/>
                  <a:gd name="connsiteY2" fmla="*/ 1303811 h 1310781"/>
                  <a:gd name="connsiteX3" fmla="*/ 0 w 9819119"/>
                  <a:gd name="connsiteY3" fmla="*/ 1310781 h 131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819119" h="1310781">
                    <a:moveTo>
                      <a:pt x="0" y="1310781"/>
                    </a:moveTo>
                    <a:cubicBezTo>
                      <a:pt x="801154" y="519539"/>
                      <a:pt x="2746831" y="269"/>
                      <a:pt x="4911434" y="0"/>
                    </a:cubicBezTo>
                    <a:cubicBezTo>
                      <a:pt x="7070298" y="-269"/>
                      <a:pt x="9012858" y="515806"/>
                      <a:pt x="9819119" y="1303811"/>
                    </a:cubicBezTo>
                    <a:lnTo>
                      <a:pt x="0" y="131078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artial Circle 60">
                <a:extLst>
                  <a:ext uri="{FF2B5EF4-FFF2-40B4-BE49-F238E27FC236}">
                    <a16:creationId xmlns="" xmlns:a16="http://schemas.microsoft.com/office/drawing/2014/main" id="{5570B011-7F49-48C7-A419-10A801C4FD7A}"/>
                  </a:ext>
                </a:extLst>
              </p:cNvPr>
              <p:cNvSpPr/>
              <p:nvPr/>
            </p:nvSpPr>
            <p:spPr>
              <a:xfrm>
                <a:off x="-35" y="5603225"/>
                <a:ext cx="2153789" cy="1270946"/>
              </a:xfrm>
              <a:custGeom>
                <a:avLst/>
                <a:gdLst>
                  <a:gd name="connsiteX0" fmla="*/ 2147641 w 4301448"/>
                  <a:gd name="connsiteY0" fmla="*/ 1 h 2541891"/>
                  <a:gd name="connsiteX1" fmla="*/ 3240992 w 4301448"/>
                  <a:gd name="connsiteY1" fmla="*/ 175407 h 2541891"/>
                  <a:gd name="connsiteX2" fmla="*/ 4301430 w 4301448"/>
                  <a:gd name="connsiteY2" fmla="*/ 1265792 h 2541891"/>
                  <a:gd name="connsiteX3" fmla="*/ 2150724 w 4301448"/>
                  <a:gd name="connsiteY3" fmla="*/ 1270946 h 2541891"/>
                  <a:gd name="connsiteX4" fmla="*/ 2147641 w 4301448"/>
                  <a:gd name="connsiteY4" fmla="*/ 1 h 2541891"/>
                  <a:gd name="connsiteX0" fmla="*/ 0 w 2153789"/>
                  <a:gd name="connsiteY0" fmla="*/ 1 h 1270946"/>
                  <a:gd name="connsiteX1" fmla="*/ 1093351 w 2153789"/>
                  <a:gd name="connsiteY1" fmla="*/ 175407 h 1270946"/>
                  <a:gd name="connsiteX2" fmla="*/ 2153789 w 2153789"/>
                  <a:gd name="connsiteY2" fmla="*/ 1265792 h 1270946"/>
                  <a:gd name="connsiteX3" fmla="*/ 3083 w 2153789"/>
                  <a:gd name="connsiteY3" fmla="*/ 1270946 h 1270946"/>
                  <a:gd name="connsiteX4" fmla="*/ 0 w 2153789"/>
                  <a:gd name="connsiteY4" fmla="*/ 1 h 1270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789" h="1270946">
                    <a:moveTo>
                      <a:pt x="0" y="1"/>
                    </a:moveTo>
                    <a:cubicBezTo>
                      <a:pt x="384429" y="-325"/>
                      <a:pt x="761979" y="60246"/>
                      <a:pt x="1093351" y="175407"/>
                    </a:cubicBezTo>
                    <a:cubicBezTo>
                      <a:pt x="1747691" y="402809"/>
                      <a:pt x="2150710" y="817209"/>
                      <a:pt x="2153789" y="1265792"/>
                    </a:cubicBezTo>
                    <a:lnTo>
                      <a:pt x="3083" y="1270946"/>
                    </a:lnTo>
                    <a:cubicBezTo>
                      <a:pt x="2055" y="847298"/>
                      <a:pt x="1028" y="423649"/>
                      <a:pt x="0" y="1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Partial Circle 61">
                <a:extLst>
                  <a:ext uri="{FF2B5EF4-FFF2-40B4-BE49-F238E27FC236}">
                    <a16:creationId xmlns="" xmlns:a16="http://schemas.microsoft.com/office/drawing/2014/main" id="{82A00A69-8717-4CA3-B66F-FE1F7A2DDE85}"/>
                  </a:ext>
                </a:extLst>
              </p:cNvPr>
              <p:cNvSpPr/>
              <p:nvPr/>
            </p:nvSpPr>
            <p:spPr>
              <a:xfrm flipH="1">
                <a:off x="10547360" y="5560409"/>
                <a:ext cx="1648266" cy="1317008"/>
              </a:xfrm>
              <a:custGeom>
                <a:avLst/>
                <a:gdLst>
                  <a:gd name="connsiteX0" fmla="*/ 1641100 w 3289453"/>
                  <a:gd name="connsiteY0" fmla="*/ 3 h 2634016"/>
                  <a:gd name="connsiteX1" fmla="*/ 3289366 w 3289453"/>
                  <a:gd name="connsiteY1" fmla="*/ 1303386 h 2634016"/>
                  <a:gd name="connsiteX2" fmla="*/ 1644727 w 3289453"/>
                  <a:gd name="connsiteY2" fmla="*/ 1317008 h 2634016"/>
                  <a:gd name="connsiteX3" fmla="*/ 1641100 w 3289453"/>
                  <a:gd name="connsiteY3" fmla="*/ 3 h 2634016"/>
                  <a:gd name="connsiteX0" fmla="*/ 0 w 1648266"/>
                  <a:gd name="connsiteY0" fmla="*/ 3 h 1317008"/>
                  <a:gd name="connsiteX1" fmla="*/ 1648266 w 1648266"/>
                  <a:gd name="connsiteY1" fmla="*/ 1303386 h 1317008"/>
                  <a:gd name="connsiteX2" fmla="*/ 3627 w 1648266"/>
                  <a:gd name="connsiteY2" fmla="*/ 1317008 h 1317008"/>
                  <a:gd name="connsiteX3" fmla="*/ 0 w 1648266"/>
                  <a:gd name="connsiteY3" fmla="*/ 3 h 1317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48266" h="1317008">
                    <a:moveTo>
                      <a:pt x="0" y="3"/>
                    </a:moveTo>
                    <a:cubicBezTo>
                      <a:pt x="903133" y="-1592"/>
                      <a:pt x="1638925" y="580243"/>
                      <a:pt x="1648266" y="1303386"/>
                    </a:cubicBezTo>
                    <a:lnTo>
                      <a:pt x="3627" y="1317008"/>
                    </a:lnTo>
                    <a:lnTo>
                      <a:pt x="0" y="3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80D7238-EB75-4919-AF17-7B590F75B5E2}"/>
                </a:ext>
              </a:extLst>
            </p:cNvPr>
            <p:cNvSpPr/>
            <p:nvPr/>
          </p:nvSpPr>
          <p:spPr>
            <a:xfrm>
              <a:off x="94" y="5100807"/>
              <a:ext cx="1468886" cy="1758646"/>
            </a:xfrm>
            <a:custGeom>
              <a:avLst/>
              <a:gdLst>
                <a:gd name="connsiteX0" fmla="*/ 1206376 w 1468886"/>
                <a:gd name="connsiteY0" fmla="*/ 716527 h 1758646"/>
                <a:gd name="connsiteX1" fmla="*/ 1192610 w 1468886"/>
                <a:gd name="connsiteY1" fmla="*/ 735197 h 1758646"/>
                <a:gd name="connsiteX2" fmla="*/ 1024958 w 1468886"/>
                <a:gd name="connsiteY2" fmla="*/ 1161210 h 1758646"/>
                <a:gd name="connsiteX3" fmla="*/ 839296 w 1468886"/>
                <a:gd name="connsiteY3" fmla="*/ 1245696 h 1758646"/>
                <a:gd name="connsiteX4" fmla="*/ 803559 w 1468886"/>
                <a:gd name="connsiteY4" fmla="*/ 1235230 h 1758646"/>
                <a:gd name="connsiteX5" fmla="*/ 857589 w 1468886"/>
                <a:gd name="connsiteY5" fmla="*/ 1298311 h 1758646"/>
                <a:gd name="connsiteX6" fmla="*/ 869281 w 1468886"/>
                <a:gd name="connsiteY6" fmla="*/ 1342817 h 1758646"/>
                <a:gd name="connsiteX7" fmla="*/ 736046 w 1468886"/>
                <a:gd name="connsiteY7" fmla="*/ 1572702 h 1758646"/>
                <a:gd name="connsiteX8" fmla="*/ 533223 w 1468886"/>
                <a:gd name="connsiteY8" fmla="*/ 1758647 h 1758646"/>
                <a:gd name="connsiteX9" fmla="*/ 0 w 1468886"/>
                <a:gd name="connsiteY9" fmla="*/ 1758647 h 1758646"/>
                <a:gd name="connsiteX10" fmla="*/ 943 w 1468886"/>
                <a:gd name="connsiteY10" fmla="*/ 1257106 h 1758646"/>
                <a:gd name="connsiteX11" fmla="*/ 102213 w 1468886"/>
                <a:gd name="connsiteY11" fmla="*/ 1078327 h 1758646"/>
                <a:gd name="connsiteX12" fmla="*/ 152376 w 1468886"/>
                <a:gd name="connsiteY12" fmla="*/ 1061355 h 1758646"/>
                <a:gd name="connsiteX13" fmla="*/ 214232 w 1468886"/>
                <a:gd name="connsiteY13" fmla="*/ 1083891 h 1758646"/>
                <a:gd name="connsiteX14" fmla="*/ 162466 w 1468886"/>
                <a:gd name="connsiteY14" fmla="*/ 1022978 h 1758646"/>
                <a:gd name="connsiteX15" fmla="*/ 166049 w 1468886"/>
                <a:gd name="connsiteY15" fmla="*/ 968854 h 1758646"/>
                <a:gd name="connsiteX16" fmla="*/ 326063 w 1468886"/>
                <a:gd name="connsiteY16" fmla="*/ 815534 h 1758646"/>
                <a:gd name="connsiteX17" fmla="*/ 600265 w 1468886"/>
                <a:gd name="connsiteY17" fmla="*/ 547838 h 1758646"/>
                <a:gd name="connsiteX18" fmla="*/ 634210 w 1468886"/>
                <a:gd name="connsiteY18" fmla="*/ 526717 h 1758646"/>
                <a:gd name="connsiteX19" fmla="*/ 768766 w 1468886"/>
                <a:gd name="connsiteY19" fmla="*/ 519551 h 1758646"/>
                <a:gd name="connsiteX20" fmla="*/ 836185 w 1468886"/>
                <a:gd name="connsiteY20" fmla="*/ 533317 h 1758646"/>
                <a:gd name="connsiteX21" fmla="*/ 762165 w 1468886"/>
                <a:gd name="connsiteY21" fmla="*/ 447700 h 1758646"/>
                <a:gd name="connsiteX22" fmla="*/ 1468886 w 1468886"/>
                <a:gd name="connsiteY22" fmla="*/ 0 h 1758646"/>
                <a:gd name="connsiteX23" fmla="*/ 1403164 w 1468886"/>
                <a:gd name="connsiteY23" fmla="*/ 177741 h 1758646"/>
                <a:gd name="connsiteX24" fmla="*/ 1244848 w 1468886"/>
                <a:gd name="connsiteY24" fmla="*/ 601208 h 1758646"/>
                <a:gd name="connsiteX25" fmla="*/ 1206376 w 1468886"/>
                <a:gd name="connsiteY25" fmla="*/ 716527 h 1758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68886" h="1758646">
                  <a:moveTo>
                    <a:pt x="1206376" y="716527"/>
                  </a:moveTo>
                  <a:cubicBezTo>
                    <a:pt x="1195721" y="718413"/>
                    <a:pt x="1195627" y="727371"/>
                    <a:pt x="1192610" y="735197"/>
                  </a:cubicBezTo>
                  <a:cubicBezTo>
                    <a:pt x="1136883" y="877296"/>
                    <a:pt x="1080496" y="1019112"/>
                    <a:pt x="1024958" y="1161210"/>
                  </a:cubicBezTo>
                  <a:cubicBezTo>
                    <a:pt x="989504" y="1251825"/>
                    <a:pt x="928685" y="1269647"/>
                    <a:pt x="839296" y="1245696"/>
                  </a:cubicBezTo>
                  <a:cubicBezTo>
                    <a:pt x="830338" y="1243244"/>
                    <a:pt x="821475" y="1240510"/>
                    <a:pt x="803559" y="1235230"/>
                  </a:cubicBezTo>
                  <a:cubicBezTo>
                    <a:pt x="819401" y="1265026"/>
                    <a:pt x="839202" y="1281621"/>
                    <a:pt x="857589" y="1298311"/>
                  </a:cubicBezTo>
                  <a:cubicBezTo>
                    <a:pt x="872204" y="1311701"/>
                    <a:pt x="874562" y="1324713"/>
                    <a:pt x="869281" y="1342817"/>
                  </a:cubicBezTo>
                  <a:cubicBezTo>
                    <a:pt x="843539" y="1430321"/>
                    <a:pt x="802805" y="1508394"/>
                    <a:pt x="736046" y="1572702"/>
                  </a:cubicBezTo>
                  <a:cubicBezTo>
                    <a:pt x="669947" y="1636349"/>
                    <a:pt x="600548" y="1696413"/>
                    <a:pt x="533223" y="1758647"/>
                  </a:cubicBezTo>
                  <a:cubicBezTo>
                    <a:pt x="355482" y="1758647"/>
                    <a:pt x="177741" y="1758647"/>
                    <a:pt x="0" y="1758647"/>
                  </a:cubicBezTo>
                  <a:cubicBezTo>
                    <a:pt x="283" y="1591466"/>
                    <a:pt x="660" y="1424286"/>
                    <a:pt x="943" y="1257106"/>
                  </a:cubicBezTo>
                  <a:cubicBezTo>
                    <a:pt x="26496" y="1192893"/>
                    <a:pt x="68268" y="1137826"/>
                    <a:pt x="102213" y="1078327"/>
                  </a:cubicBezTo>
                  <a:cubicBezTo>
                    <a:pt x="113622" y="1058337"/>
                    <a:pt x="132764" y="1057677"/>
                    <a:pt x="152376" y="1061355"/>
                  </a:cubicBezTo>
                  <a:cubicBezTo>
                    <a:pt x="173309" y="1065220"/>
                    <a:pt x="192262" y="1075027"/>
                    <a:pt x="214232" y="1083891"/>
                  </a:cubicBezTo>
                  <a:cubicBezTo>
                    <a:pt x="197920" y="1060978"/>
                    <a:pt x="179344" y="1042591"/>
                    <a:pt x="162466" y="1022978"/>
                  </a:cubicBezTo>
                  <a:cubicBezTo>
                    <a:pt x="144362" y="1001951"/>
                    <a:pt x="148510" y="987335"/>
                    <a:pt x="166049" y="968854"/>
                  </a:cubicBezTo>
                  <a:cubicBezTo>
                    <a:pt x="216967" y="915201"/>
                    <a:pt x="274674" y="868621"/>
                    <a:pt x="326063" y="815534"/>
                  </a:cubicBezTo>
                  <a:cubicBezTo>
                    <a:pt x="414886" y="723599"/>
                    <a:pt x="510027" y="638265"/>
                    <a:pt x="600265" y="547838"/>
                  </a:cubicBezTo>
                  <a:cubicBezTo>
                    <a:pt x="610166" y="537938"/>
                    <a:pt x="621481" y="531337"/>
                    <a:pt x="634210" y="526717"/>
                  </a:cubicBezTo>
                  <a:cubicBezTo>
                    <a:pt x="677491" y="496261"/>
                    <a:pt x="723788" y="515685"/>
                    <a:pt x="768766" y="519551"/>
                  </a:cubicBezTo>
                  <a:cubicBezTo>
                    <a:pt x="790358" y="521437"/>
                    <a:pt x="811480" y="528132"/>
                    <a:pt x="836185" y="533317"/>
                  </a:cubicBezTo>
                  <a:cubicBezTo>
                    <a:pt x="809971" y="502956"/>
                    <a:pt x="786115" y="475422"/>
                    <a:pt x="762165" y="447700"/>
                  </a:cubicBezTo>
                  <a:cubicBezTo>
                    <a:pt x="994030" y="293061"/>
                    <a:pt x="1235513" y="156903"/>
                    <a:pt x="1468886" y="0"/>
                  </a:cubicBezTo>
                  <a:cubicBezTo>
                    <a:pt x="1446445" y="60724"/>
                    <a:pt x="1425040" y="119374"/>
                    <a:pt x="1403164" y="177741"/>
                  </a:cubicBezTo>
                  <a:cubicBezTo>
                    <a:pt x="1350266" y="318897"/>
                    <a:pt x="1296237" y="459581"/>
                    <a:pt x="1244848" y="601208"/>
                  </a:cubicBezTo>
                  <a:cubicBezTo>
                    <a:pt x="1231081" y="639208"/>
                    <a:pt x="1209205" y="674850"/>
                    <a:pt x="1206376" y="716527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01CC707B-DA51-4704-8666-018967CC2F61}"/>
                </a:ext>
              </a:extLst>
            </p:cNvPr>
            <p:cNvSpPr/>
            <p:nvPr/>
          </p:nvSpPr>
          <p:spPr>
            <a:xfrm>
              <a:off x="1989976" y="5720983"/>
              <a:ext cx="1707806" cy="1138470"/>
            </a:xfrm>
            <a:custGeom>
              <a:avLst/>
              <a:gdLst>
                <a:gd name="connsiteX0" fmla="*/ 663410 w 1707806"/>
                <a:gd name="connsiteY0" fmla="*/ 1138471 h 1138470"/>
                <a:gd name="connsiteX1" fmla="*/ 467943 w 1707806"/>
                <a:gd name="connsiteY1" fmla="*/ 890293 h 1138470"/>
                <a:gd name="connsiteX2" fmla="*/ 451347 w 1707806"/>
                <a:gd name="connsiteY2" fmla="*/ 801376 h 1138470"/>
                <a:gd name="connsiteX3" fmla="*/ 482841 w 1707806"/>
                <a:gd name="connsiteY3" fmla="*/ 682850 h 1138470"/>
                <a:gd name="connsiteX4" fmla="*/ 413819 w 1707806"/>
                <a:gd name="connsiteY4" fmla="*/ 731694 h 1138470"/>
                <a:gd name="connsiteX5" fmla="*/ 378365 w 1707806"/>
                <a:gd name="connsiteY5" fmla="*/ 723867 h 1138470"/>
                <a:gd name="connsiteX6" fmla="*/ 326221 w 1707806"/>
                <a:gd name="connsiteY6" fmla="*/ 622786 h 1138470"/>
                <a:gd name="connsiteX7" fmla="*/ 307834 w 1707806"/>
                <a:gd name="connsiteY7" fmla="*/ 598082 h 1138470"/>
                <a:gd name="connsiteX8" fmla="*/ 233249 w 1707806"/>
                <a:gd name="connsiteY8" fmla="*/ 462300 h 1138470"/>
                <a:gd name="connsiteX9" fmla="*/ 100202 w 1707806"/>
                <a:gd name="connsiteY9" fmla="*/ 195642 h 1138470"/>
                <a:gd name="connsiteX10" fmla="*/ 49567 w 1707806"/>
                <a:gd name="connsiteY10" fmla="*/ 98238 h 1138470"/>
                <a:gd name="connsiteX11" fmla="*/ 7230 w 1707806"/>
                <a:gd name="connsiteY11" fmla="*/ 28650 h 1138470"/>
                <a:gd name="connsiteX12" fmla="*/ 2327 w 1707806"/>
                <a:gd name="connsiteY12" fmla="*/ 5643 h 1138470"/>
                <a:gd name="connsiteX13" fmla="*/ 27786 w 1707806"/>
                <a:gd name="connsiteY13" fmla="*/ 5266 h 1138470"/>
                <a:gd name="connsiteX14" fmla="*/ 85493 w 1707806"/>
                <a:gd name="connsiteY14" fmla="*/ 41097 h 1138470"/>
                <a:gd name="connsiteX15" fmla="*/ 194683 w 1707806"/>
                <a:gd name="connsiteY15" fmla="*/ 93994 h 1138470"/>
                <a:gd name="connsiteX16" fmla="*/ 219105 w 1707806"/>
                <a:gd name="connsiteY16" fmla="*/ 98520 h 1138470"/>
                <a:gd name="connsiteX17" fmla="*/ 274077 w 1707806"/>
                <a:gd name="connsiteY17" fmla="*/ 121622 h 1138470"/>
                <a:gd name="connsiteX18" fmla="*/ 824650 w 1707806"/>
                <a:gd name="connsiteY18" fmla="*/ 385075 h 1138470"/>
                <a:gd name="connsiteX19" fmla="*/ 843415 w 1707806"/>
                <a:gd name="connsiteY19" fmla="*/ 396767 h 1138470"/>
                <a:gd name="connsiteX20" fmla="*/ 1083860 w 1707806"/>
                <a:gd name="connsiteY20" fmla="*/ 517839 h 1138470"/>
                <a:gd name="connsiteX21" fmla="*/ 1155522 w 1707806"/>
                <a:gd name="connsiteY21" fmla="*/ 558384 h 1138470"/>
                <a:gd name="connsiteX22" fmla="*/ 1212569 w 1707806"/>
                <a:gd name="connsiteY22" fmla="*/ 705952 h 1138470"/>
                <a:gd name="connsiteX23" fmla="*/ 1191165 w 1707806"/>
                <a:gd name="connsiteY23" fmla="*/ 762244 h 1138470"/>
                <a:gd name="connsiteX24" fmla="*/ 1195691 w 1707806"/>
                <a:gd name="connsiteY24" fmla="*/ 758850 h 1138470"/>
                <a:gd name="connsiteX25" fmla="*/ 1373526 w 1707806"/>
                <a:gd name="connsiteY25" fmla="*/ 747629 h 1138470"/>
                <a:gd name="connsiteX26" fmla="*/ 1527506 w 1707806"/>
                <a:gd name="connsiteY26" fmla="*/ 882373 h 1138470"/>
                <a:gd name="connsiteX27" fmla="*/ 1691857 w 1707806"/>
                <a:gd name="connsiteY27" fmla="*/ 1099528 h 1138470"/>
                <a:gd name="connsiteX28" fmla="*/ 1704587 w 1707806"/>
                <a:gd name="connsiteY28" fmla="*/ 1138471 h 1138470"/>
                <a:gd name="connsiteX29" fmla="*/ 663410 w 1707806"/>
                <a:gd name="connsiteY29" fmla="*/ 1138471 h 113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07806" h="1138470">
                  <a:moveTo>
                    <a:pt x="663410" y="1138471"/>
                  </a:moveTo>
                  <a:cubicBezTo>
                    <a:pt x="598349" y="1055682"/>
                    <a:pt x="534041" y="972328"/>
                    <a:pt x="467943" y="890293"/>
                  </a:cubicBezTo>
                  <a:cubicBezTo>
                    <a:pt x="445501" y="862477"/>
                    <a:pt x="443238" y="833341"/>
                    <a:pt x="451347" y="801376"/>
                  </a:cubicBezTo>
                  <a:cubicBezTo>
                    <a:pt x="461059" y="762810"/>
                    <a:pt x="471714" y="724527"/>
                    <a:pt x="482841" y="682850"/>
                  </a:cubicBezTo>
                  <a:cubicBezTo>
                    <a:pt x="455873" y="695957"/>
                    <a:pt x="435317" y="714721"/>
                    <a:pt x="413819" y="731694"/>
                  </a:cubicBezTo>
                  <a:cubicBezTo>
                    <a:pt x="397789" y="744329"/>
                    <a:pt x="387888" y="744140"/>
                    <a:pt x="378365" y="723867"/>
                  </a:cubicBezTo>
                  <a:cubicBezTo>
                    <a:pt x="362241" y="689545"/>
                    <a:pt x="343948" y="656354"/>
                    <a:pt x="326221" y="622786"/>
                  </a:cubicBezTo>
                  <a:cubicBezTo>
                    <a:pt x="321412" y="613639"/>
                    <a:pt x="318961" y="602607"/>
                    <a:pt x="307834" y="598082"/>
                  </a:cubicBezTo>
                  <a:cubicBezTo>
                    <a:pt x="276340" y="556498"/>
                    <a:pt x="257576" y="507749"/>
                    <a:pt x="233249" y="462300"/>
                  </a:cubicBezTo>
                  <a:cubicBezTo>
                    <a:pt x="186480" y="374703"/>
                    <a:pt x="141879" y="285880"/>
                    <a:pt x="100202" y="195642"/>
                  </a:cubicBezTo>
                  <a:cubicBezTo>
                    <a:pt x="85210" y="162168"/>
                    <a:pt x="70500" y="128600"/>
                    <a:pt x="49567" y="98238"/>
                  </a:cubicBezTo>
                  <a:cubicBezTo>
                    <a:pt x="39007" y="72873"/>
                    <a:pt x="21185" y="51940"/>
                    <a:pt x="7230" y="28650"/>
                  </a:cubicBezTo>
                  <a:cubicBezTo>
                    <a:pt x="2987" y="21578"/>
                    <a:pt x="-3519" y="13657"/>
                    <a:pt x="2327" y="5643"/>
                  </a:cubicBezTo>
                  <a:cubicBezTo>
                    <a:pt x="9587" y="-4258"/>
                    <a:pt x="20242" y="1022"/>
                    <a:pt x="27786" y="5266"/>
                  </a:cubicBezTo>
                  <a:cubicBezTo>
                    <a:pt x="47493" y="16392"/>
                    <a:pt x="72009" y="19975"/>
                    <a:pt x="85493" y="41097"/>
                  </a:cubicBezTo>
                  <a:cubicBezTo>
                    <a:pt x="121890" y="58635"/>
                    <a:pt x="158475" y="75985"/>
                    <a:pt x="194683" y="93994"/>
                  </a:cubicBezTo>
                  <a:cubicBezTo>
                    <a:pt x="202698" y="97955"/>
                    <a:pt x="210619" y="98898"/>
                    <a:pt x="219105" y="98520"/>
                  </a:cubicBezTo>
                  <a:cubicBezTo>
                    <a:pt x="239944" y="100218"/>
                    <a:pt x="256256" y="113136"/>
                    <a:pt x="274077" y="121622"/>
                  </a:cubicBezTo>
                  <a:cubicBezTo>
                    <a:pt x="457853" y="208748"/>
                    <a:pt x="641158" y="297101"/>
                    <a:pt x="824650" y="385075"/>
                  </a:cubicBezTo>
                  <a:cubicBezTo>
                    <a:pt x="831345" y="388281"/>
                    <a:pt x="837286" y="392713"/>
                    <a:pt x="843415" y="396767"/>
                  </a:cubicBezTo>
                  <a:cubicBezTo>
                    <a:pt x="922054" y="440047"/>
                    <a:pt x="1004843" y="475124"/>
                    <a:pt x="1083860" y="517839"/>
                  </a:cubicBezTo>
                  <a:cubicBezTo>
                    <a:pt x="1107999" y="530945"/>
                    <a:pt x="1132232" y="543769"/>
                    <a:pt x="1155522" y="558384"/>
                  </a:cubicBezTo>
                  <a:cubicBezTo>
                    <a:pt x="1208609" y="591575"/>
                    <a:pt x="1229259" y="645133"/>
                    <a:pt x="1212569" y="705952"/>
                  </a:cubicBezTo>
                  <a:cubicBezTo>
                    <a:pt x="1207289" y="725282"/>
                    <a:pt x="1200217" y="744140"/>
                    <a:pt x="1191165" y="762244"/>
                  </a:cubicBezTo>
                  <a:cubicBezTo>
                    <a:pt x="1194465" y="763848"/>
                    <a:pt x="1194371" y="760076"/>
                    <a:pt x="1195691" y="758850"/>
                  </a:cubicBezTo>
                  <a:cubicBezTo>
                    <a:pt x="1268485" y="695768"/>
                    <a:pt x="1284420" y="695391"/>
                    <a:pt x="1373526" y="747629"/>
                  </a:cubicBezTo>
                  <a:cubicBezTo>
                    <a:pt x="1433590" y="782894"/>
                    <a:pt x="1484037" y="828343"/>
                    <a:pt x="1527506" y="882373"/>
                  </a:cubicBezTo>
                  <a:cubicBezTo>
                    <a:pt x="1584458" y="953092"/>
                    <a:pt x="1639336" y="1025509"/>
                    <a:pt x="1691857" y="1099528"/>
                  </a:cubicBezTo>
                  <a:cubicBezTo>
                    <a:pt x="1699683" y="1110560"/>
                    <a:pt x="1714299" y="1121026"/>
                    <a:pt x="1704587" y="1138471"/>
                  </a:cubicBezTo>
                  <a:cubicBezTo>
                    <a:pt x="1357497" y="1138471"/>
                    <a:pt x="1010406" y="1138471"/>
                    <a:pt x="663410" y="113847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7C59F6C2-C60F-4967-A3FB-9A5A6450BF2A}"/>
                </a:ext>
              </a:extLst>
            </p:cNvPr>
            <p:cNvSpPr/>
            <p:nvPr/>
          </p:nvSpPr>
          <p:spPr>
            <a:xfrm>
              <a:off x="10947632" y="5497358"/>
              <a:ext cx="1240691" cy="1362569"/>
            </a:xfrm>
            <a:custGeom>
              <a:avLst/>
              <a:gdLst>
                <a:gd name="connsiteX0" fmla="*/ 1240312 w 1240691"/>
                <a:gd name="connsiteY0" fmla="*/ 937026 h 1362569"/>
                <a:gd name="connsiteX1" fmla="*/ 1240690 w 1240691"/>
                <a:gd name="connsiteY1" fmla="*/ 1343143 h 1362569"/>
                <a:gd name="connsiteX2" fmla="*/ 1221266 w 1240691"/>
                <a:gd name="connsiteY2" fmla="*/ 1362567 h 1362569"/>
                <a:gd name="connsiteX3" fmla="*/ 821372 w 1240691"/>
                <a:gd name="connsiteY3" fmla="*/ 1362190 h 1362569"/>
                <a:gd name="connsiteX4" fmla="*/ 643442 w 1240691"/>
                <a:gd name="connsiteY4" fmla="*/ 1225655 h 1362569"/>
                <a:gd name="connsiteX5" fmla="*/ 527086 w 1240691"/>
                <a:gd name="connsiteY5" fmla="*/ 1077710 h 1362569"/>
                <a:gd name="connsiteX6" fmla="*/ 552261 w 1240691"/>
                <a:gd name="connsiteY6" fmla="*/ 959185 h 1362569"/>
                <a:gd name="connsiteX7" fmla="*/ 509076 w 1240691"/>
                <a:gd name="connsiteY7" fmla="*/ 968802 h 1362569"/>
                <a:gd name="connsiteX8" fmla="*/ 379707 w 1240691"/>
                <a:gd name="connsiteY8" fmla="*/ 898461 h 1362569"/>
                <a:gd name="connsiteX9" fmla="*/ 180938 w 1240691"/>
                <a:gd name="connsiteY9" fmla="*/ 449157 h 1362569"/>
                <a:gd name="connsiteX10" fmla="*/ 5649 w 1240691"/>
                <a:gd name="connsiteY10" fmla="*/ 31254 h 1362569"/>
                <a:gd name="connsiteX11" fmla="*/ 6026 w 1240691"/>
                <a:gd name="connsiteY11" fmla="*/ 2495 h 1362569"/>
                <a:gd name="connsiteX12" fmla="*/ 29316 w 1240691"/>
                <a:gd name="connsiteY12" fmla="*/ 6926 h 1362569"/>
                <a:gd name="connsiteX13" fmla="*/ 454669 w 1240691"/>
                <a:gd name="connsiteY13" fmla="*/ 246711 h 1362569"/>
                <a:gd name="connsiteX14" fmla="*/ 473716 w 1240691"/>
                <a:gd name="connsiteY14" fmla="*/ 258027 h 1362569"/>
                <a:gd name="connsiteX15" fmla="*/ 585452 w 1240691"/>
                <a:gd name="connsiteY15" fmla="*/ 324220 h 1362569"/>
                <a:gd name="connsiteX16" fmla="*/ 589884 w 1240691"/>
                <a:gd name="connsiteY16" fmla="*/ 373063 h 1362569"/>
                <a:gd name="connsiteX17" fmla="*/ 561785 w 1240691"/>
                <a:gd name="connsiteY17" fmla="*/ 400691 h 1362569"/>
                <a:gd name="connsiteX18" fmla="*/ 648251 w 1240691"/>
                <a:gd name="connsiteY18" fmla="*/ 386453 h 1362569"/>
                <a:gd name="connsiteX19" fmla="*/ 725476 w 1240691"/>
                <a:gd name="connsiteY19" fmla="*/ 405029 h 1362569"/>
                <a:gd name="connsiteX20" fmla="*/ 900011 w 1240691"/>
                <a:gd name="connsiteY20" fmla="*/ 551842 h 1362569"/>
                <a:gd name="connsiteX21" fmla="*/ 1097648 w 1240691"/>
                <a:gd name="connsiteY21" fmla="*/ 725151 h 1362569"/>
                <a:gd name="connsiteX22" fmla="*/ 1118582 w 1240691"/>
                <a:gd name="connsiteY22" fmla="*/ 744576 h 1362569"/>
                <a:gd name="connsiteX23" fmla="*/ 1119336 w 1240691"/>
                <a:gd name="connsiteY23" fmla="*/ 786253 h 1362569"/>
                <a:gd name="connsiteX24" fmla="*/ 1077282 w 1240691"/>
                <a:gd name="connsiteY24" fmla="*/ 827835 h 1362569"/>
                <a:gd name="connsiteX25" fmla="*/ 1106701 w 1240691"/>
                <a:gd name="connsiteY25" fmla="*/ 816049 h 1362569"/>
                <a:gd name="connsiteX26" fmla="*/ 1184681 w 1240691"/>
                <a:gd name="connsiteY26" fmla="*/ 841979 h 1362569"/>
                <a:gd name="connsiteX27" fmla="*/ 1240312 w 1240691"/>
                <a:gd name="connsiteY27" fmla="*/ 937026 h 136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240691" h="1362569">
                  <a:moveTo>
                    <a:pt x="1240312" y="937026"/>
                  </a:moveTo>
                  <a:cubicBezTo>
                    <a:pt x="1240312" y="1072430"/>
                    <a:pt x="1240030" y="1207739"/>
                    <a:pt x="1240690" y="1343143"/>
                  </a:cubicBezTo>
                  <a:cubicBezTo>
                    <a:pt x="1240784" y="1358984"/>
                    <a:pt x="1237107" y="1362662"/>
                    <a:pt x="1221266" y="1362567"/>
                  </a:cubicBezTo>
                  <a:cubicBezTo>
                    <a:pt x="1087937" y="1361813"/>
                    <a:pt x="954701" y="1362190"/>
                    <a:pt x="821372" y="1362190"/>
                  </a:cubicBezTo>
                  <a:cubicBezTo>
                    <a:pt x="755745" y="1324945"/>
                    <a:pt x="702564" y="1271481"/>
                    <a:pt x="643442" y="1225655"/>
                  </a:cubicBezTo>
                  <a:cubicBezTo>
                    <a:pt x="591959" y="1185675"/>
                    <a:pt x="554807" y="1135983"/>
                    <a:pt x="527086" y="1077710"/>
                  </a:cubicBezTo>
                  <a:cubicBezTo>
                    <a:pt x="497195" y="1014911"/>
                    <a:pt x="498515" y="1005011"/>
                    <a:pt x="552261" y="959185"/>
                  </a:cubicBezTo>
                  <a:cubicBezTo>
                    <a:pt x="537647" y="963711"/>
                    <a:pt x="523408" y="966823"/>
                    <a:pt x="509076" y="968802"/>
                  </a:cubicBezTo>
                  <a:cubicBezTo>
                    <a:pt x="452689" y="976723"/>
                    <a:pt x="404693" y="949661"/>
                    <a:pt x="379707" y="898461"/>
                  </a:cubicBezTo>
                  <a:cubicBezTo>
                    <a:pt x="307667" y="751270"/>
                    <a:pt x="247037" y="598988"/>
                    <a:pt x="180938" y="449157"/>
                  </a:cubicBezTo>
                  <a:cubicBezTo>
                    <a:pt x="121346" y="310359"/>
                    <a:pt x="62130" y="171372"/>
                    <a:pt x="5649" y="31254"/>
                  </a:cubicBezTo>
                  <a:cubicBezTo>
                    <a:pt x="1877" y="21919"/>
                    <a:pt x="-5101" y="10887"/>
                    <a:pt x="6026" y="2495"/>
                  </a:cubicBezTo>
                  <a:cubicBezTo>
                    <a:pt x="13758" y="-3351"/>
                    <a:pt x="21961" y="2306"/>
                    <a:pt x="29316" y="6926"/>
                  </a:cubicBezTo>
                  <a:cubicBezTo>
                    <a:pt x="167266" y="93675"/>
                    <a:pt x="313702" y="165338"/>
                    <a:pt x="454669" y="246711"/>
                  </a:cubicBezTo>
                  <a:cubicBezTo>
                    <a:pt x="461081" y="250389"/>
                    <a:pt x="467681" y="253783"/>
                    <a:pt x="473716" y="258027"/>
                  </a:cubicBezTo>
                  <a:cubicBezTo>
                    <a:pt x="509170" y="283014"/>
                    <a:pt x="548678" y="301307"/>
                    <a:pt x="585452" y="324220"/>
                  </a:cubicBezTo>
                  <a:cubicBezTo>
                    <a:pt x="615438" y="342984"/>
                    <a:pt x="616003" y="350716"/>
                    <a:pt x="589884" y="373063"/>
                  </a:cubicBezTo>
                  <a:cubicBezTo>
                    <a:pt x="581115" y="380607"/>
                    <a:pt x="571592" y="387207"/>
                    <a:pt x="561785" y="400691"/>
                  </a:cubicBezTo>
                  <a:cubicBezTo>
                    <a:pt x="592619" y="392865"/>
                    <a:pt x="620812" y="391828"/>
                    <a:pt x="648251" y="386453"/>
                  </a:cubicBezTo>
                  <a:cubicBezTo>
                    <a:pt x="677482" y="380701"/>
                    <a:pt x="702564" y="386830"/>
                    <a:pt x="725476" y="405029"/>
                  </a:cubicBezTo>
                  <a:cubicBezTo>
                    <a:pt x="784975" y="452364"/>
                    <a:pt x="842965" y="501584"/>
                    <a:pt x="900011" y="551842"/>
                  </a:cubicBezTo>
                  <a:cubicBezTo>
                    <a:pt x="965827" y="609737"/>
                    <a:pt x="1031738" y="667350"/>
                    <a:pt x="1097648" y="725151"/>
                  </a:cubicBezTo>
                  <a:cubicBezTo>
                    <a:pt x="1104814" y="731469"/>
                    <a:pt x="1111886" y="737692"/>
                    <a:pt x="1118582" y="744576"/>
                  </a:cubicBezTo>
                  <a:cubicBezTo>
                    <a:pt x="1131876" y="758342"/>
                    <a:pt x="1132820" y="772014"/>
                    <a:pt x="1119336" y="786253"/>
                  </a:cubicBezTo>
                  <a:cubicBezTo>
                    <a:pt x="1105758" y="800585"/>
                    <a:pt x="1092179" y="814823"/>
                    <a:pt x="1077282" y="827835"/>
                  </a:cubicBezTo>
                  <a:cubicBezTo>
                    <a:pt x="1086239" y="821707"/>
                    <a:pt x="1096705" y="819255"/>
                    <a:pt x="1106701" y="816049"/>
                  </a:cubicBezTo>
                  <a:cubicBezTo>
                    <a:pt x="1147434" y="803131"/>
                    <a:pt x="1160447" y="806526"/>
                    <a:pt x="1184681" y="841979"/>
                  </a:cubicBezTo>
                  <a:cubicBezTo>
                    <a:pt x="1205236" y="872247"/>
                    <a:pt x="1226452" y="902515"/>
                    <a:pt x="1240312" y="9370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35BE0D4F-3F0A-4FFC-8303-5693666C3B71}"/>
                </a:ext>
              </a:extLst>
            </p:cNvPr>
            <p:cNvSpPr/>
            <p:nvPr/>
          </p:nvSpPr>
          <p:spPr>
            <a:xfrm>
              <a:off x="3279770" y="5671182"/>
              <a:ext cx="1367291" cy="1188366"/>
            </a:xfrm>
            <a:custGeom>
              <a:avLst/>
              <a:gdLst>
                <a:gd name="connsiteX0" fmla="*/ 326723 w 1367291"/>
                <a:gd name="connsiteY0" fmla="*/ 231299 h 1188366"/>
                <a:gd name="connsiteX1" fmla="*/ 844577 w 1367291"/>
                <a:gd name="connsiteY1" fmla="*/ 604131 h 1188366"/>
                <a:gd name="connsiteX2" fmla="*/ 1013549 w 1367291"/>
                <a:gd name="connsiteY2" fmla="*/ 731803 h 1188366"/>
                <a:gd name="connsiteX3" fmla="*/ 1047211 w 1367291"/>
                <a:gd name="connsiteY3" fmla="*/ 914824 h 1188366"/>
                <a:gd name="connsiteX4" fmla="*/ 1013831 w 1367291"/>
                <a:gd name="connsiteY4" fmla="*/ 965554 h 1188366"/>
                <a:gd name="connsiteX5" fmla="*/ 1104729 w 1367291"/>
                <a:gd name="connsiteY5" fmla="*/ 919068 h 1188366"/>
                <a:gd name="connsiteX6" fmla="*/ 1130094 w 1367291"/>
                <a:gd name="connsiteY6" fmla="*/ 916239 h 1188366"/>
                <a:gd name="connsiteX7" fmla="*/ 1366956 w 1367291"/>
                <a:gd name="connsiteY7" fmla="*/ 1182049 h 1188366"/>
                <a:gd name="connsiteX8" fmla="*/ 1366956 w 1367291"/>
                <a:gd name="connsiteY8" fmla="*/ 1188367 h 1188366"/>
                <a:gd name="connsiteX9" fmla="*/ 427427 w 1367291"/>
                <a:gd name="connsiteY9" fmla="*/ 1188367 h 1188366"/>
                <a:gd name="connsiteX10" fmla="*/ 285894 w 1367291"/>
                <a:gd name="connsiteY10" fmla="*/ 938398 h 1188366"/>
                <a:gd name="connsiteX11" fmla="*/ 287026 w 1367291"/>
                <a:gd name="connsiteY11" fmla="*/ 870601 h 1188366"/>
                <a:gd name="connsiteX12" fmla="*/ 337850 w 1367291"/>
                <a:gd name="connsiteY12" fmla="*/ 760468 h 1188366"/>
                <a:gd name="connsiteX13" fmla="*/ 283443 w 1367291"/>
                <a:gd name="connsiteY13" fmla="*/ 789793 h 1188366"/>
                <a:gd name="connsiteX14" fmla="*/ 232997 w 1367291"/>
                <a:gd name="connsiteY14" fmla="*/ 770557 h 1188366"/>
                <a:gd name="connsiteX15" fmla="*/ 190188 w 1367291"/>
                <a:gd name="connsiteY15" fmla="*/ 638076 h 1188366"/>
                <a:gd name="connsiteX16" fmla="*/ 96273 w 1367291"/>
                <a:gd name="connsiteY16" fmla="*/ 332664 h 1188366"/>
                <a:gd name="connsiteX17" fmla="*/ 89484 w 1367291"/>
                <a:gd name="connsiteY17" fmla="*/ 292401 h 1188366"/>
                <a:gd name="connsiteX18" fmla="*/ 0 w 1367291"/>
                <a:gd name="connsiteY18" fmla="*/ 0 h 1188366"/>
                <a:gd name="connsiteX19" fmla="*/ 326723 w 1367291"/>
                <a:gd name="connsiteY19" fmla="*/ 231299 h 1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67291" h="1188366">
                  <a:moveTo>
                    <a:pt x="326723" y="231299"/>
                  </a:moveTo>
                  <a:cubicBezTo>
                    <a:pt x="499372" y="355482"/>
                    <a:pt x="672305" y="479383"/>
                    <a:pt x="844577" y="604131"/>
                  </a:cubicBezTo>
                  <a:cubicBezTo>
                    <a:pt x="901718" y="645526"/>
                    <a:pt x="958293" y="687863"/>
                    <a:pt x="1013549" y="731803"/>
                  </a:cubicBezTo>
                  <a:cubicBezTo>
                    <a:pt x="1080496" y="784984"/>
                    <a:pt x="1089831" y="839862"/>
                    <a:pt x="1047211" y="914824"/>
                  </a:cubicBezTo>
                  <a:cubicBezTo>
                    <a:pt x="1037876" y="931231"/>
                    <a:pt x="1026467" y="946507"/>
                    <a:pt x="1013831" y="965554"/>
                  </a:cubicBezTo>
                  <a:cubicBezTo>
                    <a:pt x="1048625" y="954427"/>
                    <a:pt x="1074933" y="933305"/>
                    <a:pt x="1104729" y="919068"/>
                  </a:cubicBezTo>
                  <a:cubicBezTo>
                    <a:pt x="1113310" y="915013"/>
                    <a:pt x="1118873" y="910392"/>
                    <a:pt x="1130094" y="916239"/>
                  </a:cubicBezTo>
                  <a:cubicBezTo>
                    <a:pt x="1242490" y="975360"/>
                    <a:pt x="1317641" y="1067201"/>
                    <a:pt x="1366956" y="1182049"/>
                  </a:cubicBezTo>
                  <a:cubicBezTo>
                    <a:pt x="1367711" y="1183840"/>
                    <a:pt x="1366956" y="1186198"/>
                    <a:pt x="1366956" y="1188367"/>
                  </a:cubicBezTo>
                  <a:cubicBezTo>
                    <a:pt x="1053811" y="1188367"/>
                    <a:pt x="740667" y="1188367"/>
                    <a:pt x="427427" y="1188367"/>
                  </a:cubicBezTo>
                  <a:cubicBezTo>
                    <a:pt x="371701" y="1109915"/>
                    <a:pt x="330118" y="1023355"/>
                    <a:pt x="285894" y="938398"/>
                  </a:cubicBezTo>
                  <a:cubicBezTo>
                    <a:pt x="274580" y="916616"/>
                    <a:pt x="279011" y="893043"/>
                    <a:pt x="287026" y="870601"/>
                  </a:cubicBezTo>
                  <a:cubicBezTo>
                    <a:pt x="300510" y="832790"/>
                    <a:pt x="318048" y="796770"/>
                    <a:pt x="337850" y="760468"/>
                  </a:cubicBezTo>
                  <a:cubicBezTo>
                    <a:pt x="319180" y="770557"/>
                    <a:pt x="301547" y="780647"/>
                    <a:pt x="283443" y="789793"/>
                  </a:cubicBezTo>
                  <a:cubicBezTo>
                    <a:pt x="254872" y="804220"/>
                    <a:pt x="243935" y="800637"/>
                    <a:pt x="232997" y="770557"/>
                  </a:cubicBezTo>
                  <a:cubicBezTo>
                    <a:pt x="217061" y="726994"/>
                    <a:pt x="203389" y="682488"/>
                    <a:pt x="190188" y="638076"/>
                  </a:cubicBezTo>
                  <a:cubicBezTo>
                    <a:pt x="159731" y="536052"/>
                    <a:pt x="125692" y="435065"/>
                    <a:pt x="96273" y="332664"/>
                  </a:cubicBezTo>
                  <a:cubicBezTo>
                    <a:pt x="92501" y="319463"/>
                    <a:pt x="87598" y="306545"/>
                    <a:pt x="89484" y="292401"/>
                  </a:cubicBezTo>
                  <a:cubicBezTo>
                    <a:pt x="64402" y="194431"/>
                    <a:pt x="37811" y="96933"/>
                    <a:pt x="0" y="0"/>
                  </a:cubicBezTo>
                  <a:cubicBezTo>
                    <a:pt x="108908" y="77225"/>
                    <a:pt x="217815" y="154262"/>
                    <a:pt x="326723" y="23129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DE801AE-BB3E-4C9D-B912-CB3CB8C1B2DC}"/>
                </a:ext>
              </a:extLst>
            </p:cNvPr>
            <p:cNvSpPr/>
            <p:nvPr/>
          </p:nvSpPr>
          <p:spPr>
            <a:xfrm>
              <a:off x="6334800" y="5614803"/>
              <a:ext cx="1748303" cy="1244651"/>
            </a:xfrm>
            <a:custGeom>
              <a:avLst/>
              <a:gdLst>
                <a:gd name="connsiteX0" fmla="*/ 46150 w 1748303"/>
                <a:gd name="connsiteY0" fmla="*/ 687761 h 1244651"/>
                <a:gd name="connsiteX1" fmla="*/ 74721 w 1748303"/>
                <a:gd name="connsiteY1" fmla="*/ 717085 h 1244651"/>
                <a:gd name="connsiteX2" fmla="*/ 108666 w 1748303"/>
                <a:gd name="connsiteY2" fmla="*/ 857675 h 1244651"/>
                <a:gd name="connsiteX3" fmla="*/ 126582 w 1748303"/>
                <a:gd name="connsiteY3" fmla="*/ 1232016 h 1244651"/>
                <a:gd name="connsiteX4" fmla="*/ 127337 w 1748303"/>
                <a:gd name="connsiteY4" fmla="*/ 1244651 h 1244651"/>
                <a:gd name="connsiteX5" fmla="*/ 6736 w 1748303"/>
                <a:gd name="connsiteY5" fmla="*/ 1244651 h 1244651"/>
                <a:gd name="connsiteX6" fmla="*/ 890 w 1748303"/>
                <a:gd name="connsiteY6" fmla="*/ 1007789 h 1244651"/>
                <a:gd name="connsiteX7" fmla="*/ 25218 w 1748303"/>
                <a:gd name="connsiteY7" fmla="*/ 722271 h 1244651"/>
                <a:gd name="connsiteX8" fmla="*/ 46150 w 1748303"/>
                <a:gd name="connsiteY8" fmla="*/ 687761 h 1244651"/>
                <a:gd name="connsiteX9" fmla="*/ 1200855 w 1748303"/>
                <a:gd name="connsiteY9" fmla="*/ 274 h 1244651"/>
                <a:gd name="connsiteX10" fmla="*/ 1226597 w 1748303"/>
                <a:gd name="connsiteY10" fmla="*/ 30731 h 1244651"/>
                <a:gd name="connsiteX11" fmla="*/ 1130607 w 1748303"/>
                <a:gd name="connsiteY11" fmla="*/ 295975 h 1244651"/>
                <a:gd name="connsiteX12" fmla="*/ 955695 w 1748303"/>
                <a:gd name="connsiteY12" fmla="*/ 566594 h 1244651"/>
                <a:gd name="connsiteX13" fmla="*/ 941457 w 1748303"/>
                <a:gd name="connsiteY13" fmla="*/ 600256 h 1244651"/>
                <a:gd name="connsiteX14" fmla="*/ 1061302 w 1748303"/>
                <a:gd name="connsiteY14" fmla="*/ 510773 h 1244651"/>
                <a:gd name="connsiteX15" fmla="*/ 1337390 w 1748303"/>
                <a:gd name="connsiteY15" fmla="*/ 264765 h 1244651"/>
                <a:gd name="connsiteX16" fmla="*/ 1705602 w 1748303"/>
                <a:gd name="connsiteY16" fmla="*/ 96452 h 1244651"/>
                <a:gd name="connsiteX17" fmla="*/ 1715125 w 1748303"/>
                <a:gd name="connsiteY17" fmla="*/ 95981 h 1244651"/>
                <a:gd name="connsiteX18" fmla="*/ 1746902 w 1748303"/>
                <a:gd name="connsiteY18" fmla="*/ 103430 h 1244651"/>
                <a:gd name="connsiteX19" fmla="*/ 1732098 w 1748303"/>
                <a:gd name="connsiteY19" fmla="*/ 132190 h 1244651"/>
                <a:gd name="connsiteX20" fmla="*/ 1289584 w 1748303"/>
                <a:gd name="connsiteY20" fmla="*/ 421101 h 1244651"/>
                <a:gd name="connsiteX21" fmla="*/ 947868 w 1748303"/>
                <a:gd name="connsiteY21" fmla="*/ 618549 h 1244651"/>
                <a:gd name="connsiteX22" fmla="*/ 915715 w 1748303"/>
                <a:gd name="connsiteY22" fmla="*/ 644102 h 1244651"/>
                <a:gd name="connsiteX23" fmla="*/ 908832 w 1748303"/>
                <a:gd name="connsiteY23" fmla="*/ 655323 h 1244651"/>
                <a:gd name="connsiteX24" fmla="*/ 1063377 w 1748303"/>
                <a:gd name="connsiteY24" fmla="*/ 604594 h 1244651"/>
                <a:gd name="connsiteX25" fmla="*/ 1525692 w 1748303"/>
                <a:gd name="connsiteY25" fmla="*/ 547830 h 1244651"/>
                <a:gd name="connsiteX26" fmla="*/ 1592640 w 1748303"/>
                <a:gd name="connsiteY26" fmla="*/ 579795 h 1244651"/>
                <a:gd name="connsiteX27" fmla="*/ 1536536 w 1748303"/>
                <a:gd name="connsiteY27" fmla="*/ 613834 h 1244651"/>
                <a:gd name="connsiteX28" fmla="*/ 1135605 w 1748303"/>
                <a:gd name="connsiteY28" fmla="*/ 686157 h 1244651"/>
                <a:gd name="connsiteX29" fmla="*/ 894594 w 1748303"/>
                <a:gd name="connsiteY29" fmla="*/ 686157 h 1244651"/>
                <a:gd name="connsiteX30" fmla="*/ 838489 w 1748303"/>
                <a:gd name="connsiteY30" fmla="*/ 703601 h 1244651"/>
                <a:gd name="connsiteX31" fmla="*/ 690828 w 1748303"/>
                <a:gd name="connsiteY31" fmla="*/ 827878 h 1244651"/>
                <a:gd name="connsiteX32" fmla="*/ 685548 w 1748303"/>
                <a:gd name="connsiteY32" fmla="*/ 839005 h 1244651"/>
                <a:gd name="connsiteX33" fmla="*/ 658957 w 1748303"/>
                <a:gd name="connsiteY33" fmla="*/ 866727 h 1244651"/>
                <a:gd name="connsiteX34" fmla="*/ 686019 w 1748303"/>
                <a:gd name="connsiteY34" fmla="*/ 864087 h 1244651"/>
                <a:gd name="connsiteX35" fmla="*/ 757021 w 1748303"/>
                <a:gd name="connsiteY35" fmla="*/ 839193 h 1244651"/>
                <a:gd name="connsiteX36" fmla="*/ 1053759 w 1748303"/>
                <a:gd name="connsiteY36" fmla="*/ 768474 h 1244651"/>
                <a:gd name="connsiteX37" fmla="*/ 1327773 w 1748303"/>
                <a:gd name="connsiteY37" fmla="*/ 773849 h 1244651"/>
                <a:gd name="connsiteX38" fmla="*/ 1353797 w 1748303"/>
                <a:gd name="connsiteY38" fmla="*/ 787710 h 1244651"/>
                <a:gd name="connsiteX39" fmla="*/ 1330036 w 1748303"/>
                <a:gd name="connsiteY39" fmla="*/ 808077 h 1244651"/>
                <a:gd name="connsiteX40" fmla="*/ 849333 w 1748303"/>
                <a:gd name="connsiteY40" fmla="*/ 916890 h 1244651"/>
                <a:gd name="connsiteX41" fmla="*/ 684887 w 1748303"/>
                <a:gd name="connsiteY41" fmla="*/ 921605 h 1244651"/>
                <a:gd name="connsiteX42" fmla="*/ 664991 w 1748303"/>
                <a:gd name="connsiteY42" fmla="*/ 929337 h 1244651"/>
                <a:gd name="connsiteX43" fmla="*/ 563721 w 1748303"/>
                <a:gd name="connsiteY43" fmla="*/ 980632 h 1244651"/>
                <a:gd name="connsiteX44" fmla="*/ 453494 w 1748303"/>
                <a:gd name="connsiteY44" fmla="*/ 1103872 h 1244651"/>
                <a:gd name="connsiteX45" fmla="*/ 658203 w 1748303"/>
                <a:gd name="connsiteY45" fmla="*/ 1011654 h 1244651"/>
                <a:gd name="connsiteX46" fmla="*/ 679513 w 1748303"/>
                <a:gd name="connsiteY46" fmla="*/ 1010240 h 1244651"/>
                <a:gd name="connsiteX47" fmla="*/ 855368 w 1748303"/>
                <a:gd name="connsiteY47" fmla="*/ 982800 h 1244651"/>
                <a:gd name="connsiteX48" fmla="*/ 1088175 w 1748303"/>
                <a:gd name="connsiteY48" fmla="*/ 971768 h 1244651"/>
                <a:gd name="connsiteX49" fmla="*/ 1115709 w 1748303"/>
                <a:gd name="connsiteY49" fmla="*/ 978369 h 1244651"/>
                <a:gd name="connsiteX50" fmla="*/ 1125327 w 1748303"/>
                <a:gd name="connsiteY50" fmla="*/ 1019103 h 1244651"/>
                <a:gd name="connsiteX51" fmla="*/ 985020 w 1748303"/>
                <a:gd name="connsiteY51" fmla="*/ 1091802 h 1244651"/>
                <a:gd name="connsiteX52" fmla="*/ 432372 w 1748303"/>
                <a:gd name="connsiteY52" fmla="*/ 1142532 h 1244651"/>
                <a:gd name="connsiteX53" fmla="*/ 381832 w 1748303"/>
                <a:gd name="connsiteY53" fmla="*/ 1166765 h 1244651"/>
                <a:gd name="connsiteX54" fmla="*/ 317713 w 1748303"/>
                <a:gd name="connsiteY54" fmla="*/ 1244650 h 1244651"/>
                <a:gd name="connsiteX55" fmla="*/ 241525 w 1748303"/>
                <a:gd name="connsiteY55" fmla="*/ 1244650 h 1244651"/>
                <a:gd name="connsiteX56" fmla="*/ 228230 w 1748303"/>
                <a:gd name="connsiteY56" fmla="*/ 1190055 h 1244651"/>
                <a:gd name="connsiteX57" fmla="*/ 199753 w 1748303"/>
                <a:gd name="connsiteY57" fmla="*/ 878136 h 1244651"/>
                <a:gd name="connsiteX58" fmla="*/ 211917 w 1748303"/>
                <a:gd name="connsiteY58" fmla="*/ 745656 h 1244651"/>
                <a:gd name="connsiteX59" fmla="*/ 259534 w 1748303"/>
                <a:gd name="connsiteY59" fmla="*/ 578946 h 1244651"/>
                <a:gd name="connsiteX60" fmla="*/ 300174 w 1748303"/>
                <a:gd name="connsiteY60" fmla="*/ 532743 h 1244651"/>
                <a:gd name="connsiteX61" fmla="*/ 338551 w 1748303"/>
                <a:gd name="connsiteY61" fmla="*/ 582152 h 1244651"/>
                <a:gd name="connsiteX62" fmla="*/ 363728 w 1748303"/>
                <a:gd name="connsiteY62" fmla="*/ 714916 h 1244651"/>
                <a:gd name="connsiteX63" fmla="*/ 362502 w 1748303"/>
                <a:gd name="connsiteY63" fmla="*/ 872667 h 1244651"/>
                <a:gd name="connsiteX64" fmla="*/ 326670 w 1748303"/>
                <a:gd name="connsiteY64" fmla="*/ 1123013 h 1244651"/>
                <a:gd name="connsiteX65" fmla="*/ 312338 w 1748303"/>
                <a:gd name="connsiteY65" fmla="*/ 1198353 h 1244651"/>
                <a:gd name="connsiteX66" fmla="*/ 419549 w 1748303"/>
                <a:gd name="connsiteY66" fmla="*/ 1068607 h 1244651"/>
                <a:gd name="connsiteX67" fmla="*/ 436332 w 1748303"/>
                <a:gd name="connsiteY67" fmla="*/ 1022026 h 1244651"/>
                <a:gd name="connsiteX68" fmla="*/ 424452 w 1748303"/>
                <a:gd name="connsiteY68" fmla="*/ 918305 h 1244651"/>
                <a:gd name="connsiteX69" fmla="*/ 405876 w 1748303"/>
                <a:gd name="connsiteY69" fmla="*/ 757819 h 1244651"/>
                <a:gd name="connsiteX70" fmla="*/ 425112 w 1748303"/>
                <a:gd name="connsiteY70" fmla="*/ 541041 h 1244651"/>
                <a:gd name="connsiteX71" fmla="*/ 487911 w 1748303"/>
                <a:gd name="connsiteY71" fmla="*/ 361980 h 1244651"/>
                <a:gd name="connsiteX72" fmla="*/ 515633 w 1748303"/>
                <a:gd name="connsiteY72" fmla="*/ 319737 h 1244651"/>
                <a:gd name="connsiteX73" fmla="*/ 566833 w 1748303"/>
                <a:gd name="connsiteY73" fmla="*/ 333692 h 1244651"/>
                <a:gd name="connsiteX74" fmla="*/ 580223 w 1748303"/>
                <a:gd name="connsiteY74" fmla="*/ 443731 h 1244651"/>
                <a:gd name="connsiteX75" fmla="*/ 547126 w 1748303"/>
                <a:gd name="connsiteY75" fmla="*/ 767343 h 1244651"/>
                <a:gd name="connsiteX76" fmla="*/ 516387 w 1748303"/>
                <a:gd name="connsiteY76" fmla="*/ 916230 h 1244651"/>
                <a:gd name="connsiteX77" fmla="*/ 519970 w 1748303"/>
                <a:gd name="connsiteY77" fmla="*/ 947441 h 1244651"/>
                <a:gd name="connsiteX78" fmla="*/ 547975 w 1748303"/>
                <a:gd name="connsiteY78" fmla="*/ 930751 h 1244651"/>
                <a:gd name="connsiteX79" fmla="*/ 614074 w 1748303"/>
                <a:gd name="connsiteY79" fmla="*/ 857957 h 1244651"/>
                <a:gd name="connsiteX80" fmla="*/ 639061 w 1748303"/>
                <a:gd name="connsiteY80" fmla="*/ 788935 h 1244651"/>
                <a:gd name="connsiteX81" fmla="*/ 638873 w 1748303"/>
                <a:gd name="connsiteY81" fmla="*/ 560560 h 1244651"/>
                <a:gd name="connsiteX82" fmla="*/ 732882 w 1748303"/>
                <a:gd name="connsiteY82" fmla="*/ 172641 h 1244651"/>
                <a:gd name="connsiteX83" fmla="*/ 753910 w 1748303"/>
                <a:gd name="connsiteY83" fmla="*/ 137281 h 1244651"/>
                <a:gd name="connsiteX84" fmla="*/ 832549 w 1748303"/>
                <a:gd name="connsiteY84" fmla="*/ 147653 h 1244651"/>
                <a:gd name="connsiteX85" fmla="*/ 853199 w 1748303"/>
                <a:gd name="connsiteY85" fmla="*/ 262501 h 1244651"/>
                <a:gd name="connsiteX86" fmla="*/ 843110 w 1748303"/>
                <a:gd name="connsiteY86" fmla="*/ 398094 h 1244651"/>
                <a:gd name="connsiteX87" fmla="*/ 731562 w 1748303"/>
                <a:gd name="connsiteY87" fmla="*/ 752444 h 1244651"/>
                <a:gd name="connsiteX88" fmla="*/ 828495 w 1748303"/>
                <a:gd name="connsiteY88" fmla="*/ 668713 h 1244651"/>
                <a:gd name="connsiteX89" fmla="*/ 911849 w 1748303"/>
                <a:gd name="connsiteY89" fmla="*/ 504267 h 1244651"/>
                <a:gd name="connsiteX90" fmla="*/ 979362 w 1748303"/>
                <a:gd name="connsiteY90" fmla="*/ 296541 h 1244651"/>
                <a:gd name="connsiteX91" fmla="*/ 1071203 w 1748303"/>
                <a:gd name="connsiteY91" fmla="*/ 113802 h 1244651"/>
                <a:gd name="connsiteX92" fmla="*/ 1200855 w 1748303"/>
                <a:gd name="connsiteY92" fmla="*/ 274 h 1244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748303" h="1244651">
                  <a:moveTo>
                    <a:pt x="46150" y="687761"/>
                  </a:moveTo>
                  <a:cubicBezTo>
                    <a:pt x="64538" y="685686"/>
                    <a:pt x="69818" y="704828"/>
                    <a:pt x="74721" y="717085"/>
                  </a:cubicBezTo>
                  <a:cubicBezTo>
                    <a:pt x="92448" y="762251"/>
                    <a:pt x="96974" y="810906"/>
                    <a:pt x="108666" y="857675"/>
                  </a:cubicBezTo>
                  <a:cubicBezTo>
                    <a:pt x="139594" y="981481"/>
                    <a:pt x="123565" y="1107078"/>
                    <a:pt x="126582" y="1232016"/>
                  </a:cubicBezTo>
                  <a:cubicBezTo>
                    <a:pt x="126676" y="1236259"/>
                    <a:pt x="127053" y="1240408"/>
                    <a:pt x="127337" y="1244651"/>
                  </a:cubicBezTo>
                  <a:cubicBezTo>
                    <a:pt x="87168" y="1244651"/>
                    <a:pt x="46905" y="1244651"/>
                    <a:pt x="6736" y="1244651"/>
                  </a:cubicBezTo>
                  <a:cubicBezTo>
                    <a:pt x="985" y="1165823"/>
                    <a:pt x="-1467" y="1086806"/>
                    <a:pt x="890" y="1007789"/>
                  </a:cubicBezTo>
                  <a:cubicBezTo>
                    <a:pt x="3719" y="912271"/>
                    <a:pt x="5417" y="816469"/>
                    <a:pt x="25218" y="722271"/>
                  </a:cubicBezTo>
                  <a:cubicBezTo>
                    <a:pt x="28235" y="707939"/>
                    <a:pt x="28046" y="689835"/>
                    <a:pt x="46150" y="687761"/>
                  </a:cubicBezTo>
                  <a:close/>
                  <a:moveTo>
                    <a:pt x="1200855" y="274"/>
                  </a:moveTo>
                  <a:cubicBezTo>
                    <a:pt x="1224051" y="-1894"/>
                    <a:pt x="1229426" y="8855"/>
                    <a:pt x="1226597" y="30731"/>
                  </a:cubicBezTo>
                  <a:cubicBezTo>
                    <a:pt x="1214244" y="126343"/>
                    <a:pt x="1181619" y="214129"/>
                    <a:pt x="1130607" y="295975"/>
                  </a:cubicBezTo>
                  <a:cubicBezTo>
                    <a:pt x="1073749" y="387156"/>
                    <a:pt x="1016230" y="477865"/>
                    <a:pt x="955695" y="566594"/>
                  </a:cubicBezTo>
                  <a:cubicBezTo>
                    <a:pt x="950132" y="574703"/>
                    <a:pt x="941457" y="582152"/>
                    <a:pt x="941457" y="600256"/>
                  </a:cubicBezTo>
                  <a:cubicBezTo>
                    <a:pt x="983606" y="568669"/>
                    <a:pt x="1021699" y="538684"/>
                    <a:pt x="1061302" y="510773"/>
                  </a:cubicBezTo>
                  <a:cubicBezTo>
                    <a:pt x="1162855" y="439394"/>
                    <a:pt x="1246775" y="348307"/>
                    <a:pt x="1337390" y="264765"/>
                  </a:cubicBezTo>
                  <a:cubicBezTo>
                    <a:pt x="1442432" y="168021"/>
                    <a:pt x="1568784" y="121628"/>
                    <a:pt x="1705602" y="96452"/>
                  </a:cubicBezTo>
                  <a:cubicBezTo>
                    <a:pt x="1708713" y="95887"/>
                    <a:pt x="1711920" y="95698"/>
                    <a:pt x="1715125" y="95981"/>
                  </a:cubicBezTo>
                  <a:cubicBezTo>
                    <a:pt x="1726252" y="96924"/>
                    <a:pt x="1741150" y="90795"/>
                    <a:pt x="1746902" y="103430"/>
                  </a:cubicBezTo>
                  <a:cubicBezTo>
                    <a:pt x="1752465" y="115594"/>
                    <a:pt x="1740207" y="124363"/>
                    <a:pt x="1732098" y="132190"/>
                  </a:cubicBezTo>
                  <a:cubicBezTo>
                    <a:pt x="1603106" y="256749"/>
                    <a:pt x="1466665" y="370089"/>
                    <a:pt x="1289584" y="421101"/>
                  </a:cubicBezTo>
                  <a:cubicBezTo>
                    <a:pt x="1159272" y="458630"/>
                    <a:pt x="1050553" y="533309"/>
                    <a:pt x="947868" y="618549"/>
                  </a:cubicBezTo>
                  <a:cubicBezTo>
                    <a:pt x="937308" y="627318"/>
                    <a:pt x="926276" y="635522"/>
                    <a:pt x="915715" y="644102"/>
                  </a:cubicBezTo>
                  <a:cubicBezTo>
                    <a:pt x="914207" y="645328"/>
                    <a:pt x="913546" y="647591"/>
                    <a:pt x="908832" y="655323"/>
                  </a:cubicBezTo>
                  <a:cubicBezTo>
                    <a:pt x="963710" y="637502"/>
                    <a:pt x="1014628" y="623735"/>
                    <a:pt x="1063377" y="604594"/>
                  </a:cubicBezTo>
                  <a:cubicBezTo>
                    <a:pt x="1212830" y="545756"/>
                    <a:pt x="1367281" y="529726"/>
                    <a:pt x="1525692" y="547830"/>
                  </a:cubicBezTo>
                  <a:cubicBezTo>
                    <a:pt x="1550962" y="550753"/>
                    <a:pt x="1589245" y="554053"/>
                    <a:pt x="1592640" y="579795"/>
                  </a:cubicBezTo>
                  <a:cubicBezTo>
                    <a:pt x="1596128" y="605442"/>
                    <a:pt x="1557469" y="604405"/>
                    <a:pt x="1536536" y="613834"/>
                  </a:cubicBezTo>
                  <a:cubicBezTo>
                    <a:pt x="1408958" y="671541"/>
                    <a:pt x="1273555" y="685874"/>
                    <a:pt x="1135605" y="686157"/>
                  </a:cubicBezTo>
                  <a:cubicBezTo>
                    <a:pt x="1055268" y="686251"/>
                    <a:pt x="974930" y="686817"/>
                    <a:pt x="894594" y="686157"/>
                  </a:cubicBezTo>
                  <a:cubicBezTo>
                    <a:pt x="873472" y="685968"/>
                    <a:pt x="854425" y="690400"/>
                    <a:pt x="838489" y="703601"/>
                  </a:cubicBezTo>
                  <a:cubicBezTo>
                    <a:pt x="788892" y="744523"/>
                    <a:pt x="739859" y="786201"/>
                    <a:pt x="690828" y="827878"/>
                  </a:cubicBezTo>
                  <a:cubicBezTo>
                    <a:pt x="687999" y="830330"/>
                    <a:pt x="687245" y="835233"/>
                    <a:pt x="685548" y="839005"/>
                  </a:cubicBezTo>
                  <a:cubicBezTo>
                    <a:pt x="677627" y="848339"/>
                    <a:pt x="672063" y="859749"/>
                    <a:pt x="658957" y="866727"/>
                  </a:cubicBezTo>
                  <a:cubicBezTo>
                    <a:pt x="669612" y="868895"/>
                    <a:pt x="677155" y="858052"/>
                    <a:pt x="686019" y="864087"/>
                  </a:cubicBezTo>
                  <a:cubicBezTo>
                    <a:pt x="711666" y="861635"/>
                    <a:pt x="733919" y="849094"/>
                    <a:pt x="757021" y="839193"/>
                  </a:cubicBezTo>
                  <a:cubicBezTo>
                    <a:pt x="851879" y="798553"/>
                    <a:pt x="952112" y="780072"/>
                    <a:pt x="1053759" y="768474"/>
                  </a:cubicBezTo>
                  <a:cubicBezTo>
                    <a:pt x="1145223" y="758102"/>
                    <a:pt x="1236780" y="755179"/>
                    <a:pt x="1327773" y="773849"/>
                  </a:cubicBezTo>
                  <a:cubicBezTo>
                    <a:pt x="1338239" y="776017"/>
                    <a:pt x="1351911" y="775923"/>
                    <a:pt x="1353797" y="787710"/>
                  </a:cubicBezTo>
                  <a:cubicBezTo>
                    <a:pt x="1356249" y="803079"/>
                    <a:pt x="1339465" y="804399"/>
                    <a:pt x="1330036" y="808077"/>
                  </a:cubicBezTo>
                  <a:cubicBezTo>
                    <a:pt x="1175490" y="868989"/>
                    <a:pt x="1019437" y="920850"/>
                    <a:pt x="849333" y="916890"/>
                  </a:cubicBezTo>
                  <a:cubicBezTo>
                    <a:pt x="794926" y="915570"/>
                    <a:pt x="739671" y="918305"/>
                    <a:pt x="684887" y="921605"/>
                  </a:cubicBezTo>
                  <a:cubicBezTo>
                    <a:pt x="679324" y="926980"/>
                    <a:pt x="672252" y="929242"/>
                    <a:pt x="664991" y="929337"/>
                  </a:cubicBezTo>
                  <a:cubicBezTo>
                    <a:pt x="622749" y="929997"/>
                    <a:pt x="589841" y="948572"/>
                    <a:pt x="563721" y="980632"/>
                  </a:cubicBezTo>
                  <a:cubicBezTo>
                    <a:pt x="524213" y="1018631"/>
                    <a:pt x="486779" y="1058517"/>
                    <a:pt x="453494" y="1103872"/>
                  </a:cubicBezTo>
                  <a:cubicBezTo>
                    <a:pt x="522233" y="1073981"/>
                    <a:pt x="583806" y="1028155"/>
                    <a:pt x="658203" y="1011654"/>
                  </a:cubicBezTo>
                  <a:cubicBezTo>
                    <a:pt x="665180" y="1009674"/>
                    <a:pt x="672063" y="1005619"/>
                    <a:pt x="679513" y="1010240"/>
                  </a:cubicBezTo>
                  <a:cubicBezTo>
                    <a:pt x="738068" y="1000904"/>
                    <a:pt x="796435" y="988835"/>
                    <a:pt x="855368" y="982800"/>
                  </a:cubicBezTo>
                  <a:cubicBezTo>
                    <a:pt x="932687" y="974974"/>
                    <a:pt x="1009913" y="960076"/>
                    <a:pt x="1088175" y="971768"/>
                  </a:cubicBezTo>
                  <a:cubicBezTo>
                    <a:pt x="1097510" y="973182"/>
                    <a:pt x="1106940" y="975068"/>
                    <a:pt x="1115709" y="978369"/>
                  </a:cubicBezTo>
                  <a:cubicBezTo>
                    <a:pt x="1138339" y="986949"/>
                    <a:pt x="1140979" y="999585"/>
                    <a:pt x="1125327" y="1019103"/>
                  </a:cubicBezTo>
                  <a:cubicBezTo>
                    <a:pt x="1089119" y="1064364"/>
                    <a:pt x="1037540" y="1080016"/>
                    <a:pt x="985020" y="1091802"/>
                  </a:cubicBezTo>
                  <a:cubicBezTo>
                    <a:pt x="803130" y="1132820"/>
                    <a:pt x="618600" y="1148283"/>
                    <a:pt x="432372" y="1142532"/>
                  </a:cubicBezTo>
                  <a:cubicBezTo>
                    <a:pt x="409648" y="1141872"/>
                    <a:pt x="394278" y="1148190"/>
                    <a:pt x="381832" y="1166765"/>
                  </a:cubicBezTo>
                  <a:cubicBezTo>
                    <a:pt x="363068" y="1194769"/>
                    <a:pt x="333837" y="1214382"/>
                    <a:pt x="317713" y="1244650"/>
                  </a:cubicBezTo>
                  <a:cubicBezTo>
                    <a:pt x="292348" y="1244650"/>
                    <a:pt x="266889" y="1244650"/>
                    <a:pt x="241525" y="1244650"/>
                  </a:cubicBezTo>
                  <a:cubicBezTo>
                    <a:pt x="228418" y="1228621"/>
                    <a:pt x="231058" y="1208442"/>
                    <a:pt x="228230" y="1190055"/>
                  </a:cubicBezTo>
                  <a:cubicBezTo>
                    <a:pt x="212388" y="1086711"/>
                    <a:pt x="195699" y="983461"/>
                    <a:pt x="199753" y="878136"/>
                  </a:cubicBezTo>
                  <a:cubicBezTo>
                    <a:pt x="201450" y="833630"/>
                    <a:pt x="209748" y="789972"/>
                    <a:pt x="211917" y="745656"/>
                  </a:cubicBezTo>
                  <a:cubicBezTo>
                    <a:pt x="226815" y="689834"/>
                    <a:pt x="236810" y="632505"/>
                    <a:pt x="259534" y="578946"/>
                  </a:cubicBezTo>
                  <a:cubicBezTo>
                    <a:pt x="267926" y="559239"/>
                    <a:pt x="273961" y="531046"/>
                    <a:pt x="300174" y="532743"/>
                  </a:cubicBezTo>
                  <a:cubicBezTo>
                    <a:pt x="324785" y="534346"/>
                    <a:pt x="331102" y="561597"/>
                    <a:pt x="338551" y="582152"/>
                  </a:cubicBezTo>
                  <a:cubicBezTo>
                    <a:pt x="354110" y="624961"/>
                    <a:pt x="361370" y="670033"/>
                    <a:pt x="363728" y="714916"/>
                  </a:cubicBezTo>
                  <a:cubicBezTo>
                    <a:pt x="366462" y="767343"/>
                    <a:pt x="367405" y="820146"/>
                    <a:pt x="362502" y="872667"/>
                  </a:cubicBezTo>
                  <a:cubicBezTo>
                    <a:pt x="349206" y="955927"/>
                    <a:pt x="341663" y="1039942"/>
                    <a:pt x="326670" y="1123013"/>
                  </a:cubicBezTo>
                  <a:cubicBezTo>
                    <a:pt x="322239" y="1147718"/>
                    <a:pt x="314318" y="1171668"/>
                    <a:pt x="312338" y="1198353"/>
                  </a:cubicBezTo>
                  <a:cubicBezTo>
                    <a:pt x="349772" y="1155167"/>
                    <a:pt x="382020" y="1109718"/>
                    <a:pt x="419549" y="1068607"/>
                  </a:cubicBezTo>
                  <a:cubicBezTo>
                    <a:pt x="431430" y="1055594"/>
                    <a:pt x="435861" y="1039659"/>
                    <a:pt x="436332" y="1022026"/>
                  </a:cubicBezTo>
                  <a:cubicBezTo>
                    <a:pt x="437087" y="986855"/>
                    <a:pt x="430015" y="952721"/>
                    <a:pt x="424452" y="918305"/>
                  </a:cubicBezTo>
                  <a:cubicBezTo>
                    <a:pt x="417851" y="864841"/>
                    <a:pt x="410591" y="811471"/>
                    <a:pt x="405876" y="757819"/>
                  </a:cubicBezTo>
                  <a:cubicBezTo>
                    <a:pt x="399464" y="684271"/>
                    <a:pt x="407951" y="612326"/>
                    <a:pt x="425112" y="541041"/>
                  </a:cubicBezTo>
                  <a:cubicBezTo>
                    <a:pt x="440010" y="479280"/>
                    <a:pt x="458680" y="418744"/>
                    <a:pt x="487911" y="361980"/>
                  </a:cubicBezTo>
                  <a:cubicBezTo>
                    <a:pt x="495643" y="346893"/>
                    <a:pt x="503469" y="331712"/>
                    <a:pt x="515633" y="319737"/>
                  </a:cubicBezTo>
                  <a:cubicBezTo>
                    <a:pt x="537508" y="298238"/>
                    <a:pt x="560044" y="304084"/>
                    <a:pt x="566833" y="333692"/>
                  </a:cubicBezTo>
                  <a:cubicBezTo>
                    <a:pt x="575131" y="369806"/>
                    <a:pt x="577960" y="406863"/>
                    <a:pt x="580223" y="443731"/>
                  </a:cubicBezTo>
                  <a:cubicBezTo>
                    <a:pt x="587106" y="553393"/>
                    <a:pt x="566928" y="660321"/>
                    <a:pt x="547126" y="767343"/>
                  </a:cubicBezTo>
                  <a:cubicBezTo>
                    <a:pt x="537885" y="817223"/>
                    <a:pt x="527419" y="866821"/>
                    <a:pt x="516387" y="916230"/>
                  </a:cubicBezTo>
                  <a:cubicBezTo>
                    <a:pt x="514030" y="926603"/>
                    <a:pt x="506015" y="941500"/>
                    <a:pt x="519970" y="947441"/>
                  </a:cubicBezTo>
                  <a:cubicBezTo>
                    <a:pt x="532039" y="952627"/>
                    <a:pt x="540432" y="939143"/>
                    <a:pt x="547975" y="930751"/>
                  </a:cubicBezTo>
                  <a:cubicBezTo>
                    <a:pt x="569945" y="906424"/>
                    <a:pt x="592104" y="882285"/>
                    <a:pt x="614074" y="857957"/>
                  </a:cubicBezTo>
                  <a:cubicBezTo>
                    <a:pt x="632555" y="837496"/>
                    <a:pt x="639344" y="815715"/>
                    <a:pt x="639061" y="788935"/>
                  </a:cubicBezTo>
                  <a:cubicBezTo>
                    <a:pt x="638118" y="712841"/>
                    <a:pt x="637929" y="636654"/>
                    <a:pt x="638873" y="560560"/>
                  </a:cubicBezTo>
                  <a:cubicBezTo>
                    <a:pt x="640664" y="424213"/>
                    <a:pt x="673761" y="295221"/>
                    <a:pt x="732882" y="172641"/>
                  </a:cubicBezTo>
                  <a:cubicBezTo>
                    <a:pt x="738822" y="160289"/>
                    <a:pt x="745517" y="148219"/>
                    <a:pt x="753910" y="137281"/>
                  </a:cubicBezTo>
                  <a:cubicBezTo>
                    <a:pt x="779840" y="103619"/>
                    <a:pt x="815577" y="108333"/>
                    <a:pt x="832549" y="147653"/>
                  </a:cubicBezTo>
                  <a:cubicBezTo>
                    <a:pt x="848296" y="184239"/>
                    <a:pt x="850747" y="223464"/>
                    <a:pt x="853199" y="262501"/>
                  </a:cubicBezTo>
                  <a:cubicBezTo>
                    <a:pt x="856122" y="308139"/>
                    <a:pt x="851596" y="353305"/>
                    <a:pt x="843110" y="398094"/>
                  </a:cubicBezTo>
                  <a:cubicBezTo>
                    <a:pt x="803319" y="513507"/>
                    <a:pt x="775408" y="632599"/>
                    <a:pt x="731562" y="752444"/>
                  </a:cubicBezTo>
                  <a:cubicBezTo>
                    <a:pt x="767676" y="723120"/>
                    <a:pt x="797566" y="695398"/>
                    <a:pt x="828495" y="668713"/>
                  </a:cubicBezTo>
                  <a:cubicBezTo>
                    <a:pt x="878753" y="625244"/>
                    <a:pt x="892424" y="562917"/>
                    <a:pt x="911849" y="504267"/>
                  </a:cubicBezTo>
                  <a:cubicBezTo>
                    <a:pt x="934762" y="435150"/>
                    <a:pt x="959655" y="366600"/>
                    <a:pt x="979362" y="296541"/>
                  </a:cubicBezTo>
                  <a:cubicBezTo>
                    <a:pt x="998221" y="229499"/>
                    <a:pt x="1032920" y="170849"/>
                    <a:pt x="1071203" y="113802"/>
                  </a:cubicBezTo>
                  <a:cubicBezTo>
                    <a:pt x="1106280" y="66751"/>
                    <a:pt x="1145128" y="23847"/>
                    <a:pt x="1200855" y="27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394C8B-5898-4275-AAE4-C51535D35541}"/>
                </a:ext>
              </a:extLst>
            </p:cNvPr>
            <p:cNvSpPr/>
            <p:nvPr/>
          </p:nvSpPr>
          <p:spPr>
            <a:xfrm>
              <a:off x="6842983" y="6444756"/>
              <a:ext cx="2205969" cy="414791"/>
            </a:xfrm>
            <a:custGeom>
              <a:avLst/>
              <a:gdLst>
                <a:gd name="connsiteX0" fmla="*/ 0 w 2205969"/>
                <a:gd name="connsiteY0" fmla="*/ 414698 h 414791"/>
                <a:gd name="connsiteX1" fmla="*/ 174535 w 2205969"/>
                <a:gd name="connsiteY1" fmla="*/ 364723 h 414791"/>
                <a:gd name="connsiteX2" fmla="*/ 409795 w 2205969"/>
                <a:gd name="connsiteY2" fmla="*/ 377075 h 414791"/>
                <a:gd name="connsiteX3" fmla="*/ 467030 w 2205969"/>
                <a:gd name="connsiteY3" fmla="*/ 356802 h 414791"/>
                <a:gd name="connsiteX4" fmla="*/ 569526 w 2205969"/>
                <a:gd name="connsiteY4" fmla="*/ 372360 h 414791"/>
                <a:gd name="connsiteX5" fmla="*/ 603188 w 2205969"/>
                <a:gd name="connsiteY5" fmla="*/ 406777 h 414791"/>
                <a:gd name="connsiteX6" fmla="*/ 580558 w 2205969"/>
                <a:gd name="connsiteY6" fmla="*/ 307864 h 414791"/>
                <a:gd name="connsiteX7" fmla="*/ 599511 w 2205969"/>
                <a:gd name="connsiteY7" fmla="*/ 274107 h 414791"/>
                <a:gd name="connsiteX8" fmla="*/ 1213354 w 2205969"/>
                <a:gd name="connsiteY8" fmla="*/ 89578 h 414791"/>
                <a:gd name="connsiteX9" fmla="*/ 1282188 w 2205969"/>
                <a:gd name="connsiteY9" fmla="*/ 101081 h 414791"/>
                <a:gd name="connsiteX10" fmla="*/ 1399582 w 2205969"/>
                <a:gd name="connsiteY10" fmla="*/ 189150 h 414791"/>
                <a:gd name="connsiteX11" fmla="*/ 1376386 w 2205969"/>
                <a:gd name="connsiteY11" fmla="*/ 98724 h 414791"/>
                <a:gd name="connsiteX12" fmla="*/ 1394395 w 2205969"/>
                <a:gd name="connsiteY12" fmla="*/ 71568 h 414791"/>
                <a:gd name="connsiteX13" fmla="*/ 1825972 w 2205969"/>
                <a:gd name="connsiteY13" fmla="*/ 35453 h 414791"/>
                <a:gd name="connsiteX14" fmla="*/ 1999470 w 2205969"/>
                <a:gd name="connsiteY14" fmla="*/ 23573 h 414791"/>
                <a:gd name="connsiteX15" fmla="*/ 2205970 w 2205969"/>
                <a:gd name="connsiteY15" fmla="*/ 0 h 414791"/>
                <a:gd name="connsiteX16" fmla="*/ 2124313 w 2205969"/>
                <a:gd name="connsiteY16" fmla="*/ 76282 h 414791"/>
                <a:gd name="connsiteX17" fmla="*/ 1818428 w 2205969"/>
                <a:gd name="connsiteY17" fmla="*/ 351805 h 414791"/>
                <a:gd name="connsiteX18" fmla="*/ 1752047 w 2205969"/>
                <a:gd name="connsiteY18" fmla="*/ 414792 h 414791"/>
                <a:gd name="connsiteX19" fmla="*/ 0 w 2205969"/>
                <a:gd name="connsiteY19" fmla="*/ 414698 h 41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05969" h="414791">
                  <a:moveTo>
                    <a:pt x="0" y="414698"/>
                  </a:moveTo>
                  <a:cubicBezTo>
                    <a:pt x="54878" y="386315"/>
                    <a:pt x="114188" y="371700"/>
                    <a:pt x="174535" y="364723"/>
                  </a:cubicBezTo>
                  <a:cubicBezTo>
                    <a:pt x="253270" y="355576"/>
                    <a:pt x="332381" y="355859"/>
                    <a:pt x="409795" y="377075"/>
                  </a:cubicBezTo>
                  <a:cubicBezTo>
                    <a:pt x="434311" y="383769"/>
                    <a:pt x="449680" y="367174"/>
                    <a:pt x="467030" y="356802"/>
                  </a:cubicBezTo>
                  <a:cubicBezTo>
                    <a:pt x="525869" y="321442"/>
                    <a:pt x="511819" y="313522"/>
                    <a:pt x="569526" y="372360"/>
                  </a:cubicBezTo>
                  <a:cubicBezTo>
                    <a:pt x="579710" y="382732"/>
                    <a:pt x="584990" y="397536"/>
                    <a:pt x="603188" y="406777"/>
                  </a:cubicBezTo>
                  <a:cubicBezTo>
                    <a:pt x="595268" y="371606"/>
                    <a:pt x="589139" y="339452"/>
                    <a:pt x="580558" y="307864"/>
                  </a:cubicBezTo>
                  <a:cubicBezTo>
                    <a:pt x="575372" y="288723"/>
                    <a:pt x="578484" y="280614"/>
                    <a:pt x="599511" y="274107"/>
                  </a:cubicBezTo>
                  <a:cubicBezTo>
                    <a:pt x="803560" y="210838"/>
                    <a:pt x="1007985" y="148416"/>
                    <a:pt x="1213354" y="89578"/>
                  </a:cubicBezTo>
                  <a:cubicBezTo>
                    <a:pt x="1239944" y="81939"/>
                    <a:pt x="1260972" y="88257"/>
                    <a:pt x="1282188" y="101081"/>
                  </a:cubicBezTo>
                  <a:cubicBezTo>
                    <a:pt x="1321602" y="125031"/>
                    <a:pt x="1357527" y="153791"/>
                    <a:pt x="1399582" y="189150"/>
                  </a:cubicBezTo>
                  <a:cubicBezTo>
                    <a:pt x="1390530" y="153131"/>
                    <a:pt x="1384872" y="125503"/>
                    <a:pt x="1376386" y="98724"/>
                  </a:cubicBezTo>
                  <a:cubicBezTo>
                    <a:pt x="1370351" y="79771"/>
                    <a:pt x="1372520" y="73265"/>
                    <a:pt x="1394395" y="71568"/>
                  </a:cubicBezTo>
                  <a:cubicBezTo>
                    <a:pt x="1538285" y="60158"/>
                    <a:pt x="1681987" y="46203"/>
                    <a:pt x="1825972" y="35453"/>
                  </a:cubicBezTo>
                  <a:cubicBezTo>
                    <a:pt x="1883773" y="31116"/>
                    <a:pt x="1941574" y="25930"/>
                    <a:pt x="1999470" y="23573"/>
                  </a:cubicBezTo>
                  <a:cubicBezTo>
                    <a:pt x="2065851" y="20838"/>
                    <a:pt x="2131385" y="13484"/>
                    <a:pt x="2205970" y="0"/>
                  </a:cubicBezTo>
                  <a:cubicBezTo>
                    <a:pt x="2174288" y="29607"/>
                    <a:pt x="2149677" y="53369"/>
                    <a:pt x="2124313" y="76282"/>
                  </a:cubicBezTo>
                  <a:cubicBezTo>
                    <a:pt x="2022477" y="168217"/>
                    <a:pt x="1920169" y="259775"/>
                    <a:pt x="1818428" y="351805"/>
                  </a:cubicBezTo>
                  <a:cubicBezTo>
                    <a:pt x="1795798" y="372266"/>
                    <a:pt x="1769585" y="388956"/>
                    <a:pt x="1752047" y="414792"/>
                  </a:cubicBezTo>
                  <a:cubicBezTo>
                    <a:pt x="1168000" y="414698"/>
                    <a:pt x="584047" y="414698"/>
                    <a:pt x="0" y="4146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DC0E6415-13F3-492C-B0A2-AFB76AEBCAA9}"/>
                </a:ext>
              </a:extLst>
            </p:cNvPr>
            <p:cNvSpPr/>
            <p:nvPr/>
          </p:nvSpPr>
          <p:spPr>
            <a:xfrm>
              <a:off x="5286561" y="5375165"/>
              <a:ext cx="992308" cy="1484382"/>
            </a:xfrm>
            <a:custGeom>
              <a:avLst/>
              <a:gdLst>
                <a:gd name="connsiteX0" fmla="*/ 972375 w 992308"/>
                <a:gd name="connsiteY0" fmla="*/ 1188398 h 1484382"/>
                <a:gd name="connsiteX1" fmla="*/ 991987 w 992308"/>
                <a:gd name="connsiteY1" fmla="*/ 1236487 h 1484382"/>
                <a:gd name="connsiteX2" fmla="*/ 972469 w 992308"/>
                <a:gd name="connsiteY2" fmla="*/ 1484193 h 1484382"/>
                <a:gd name="connsiteX3" fmla="*/ 845457 w 992308"/>
                <a:gd name="connsiteY3" fmla="*/ 1484288 h 1484382"/>
                <a:gd name="connsiteX4" fmla="*/ 937863 w 992308"/>
                <a:gd name="connsiteY4" fmla="*/ 1223475 h 1484382"/>
                <a:gd name="connsiteX5" fmla="*/ 972375 w 992308"/>
                <a:gd name="connsiteY5" fmla="*/ 1188398 h 1484382"/>
                <a:gd name="connsiteX6" fmla="*/ 313932 w 992308"/>
                <a:gd name="connsiteY6" fmla="*/ 31 h 1484382"/>
                <a:gd name="connsiteX7" fmla="*/ 342314 w 992308"/>
                <a:gd name="connsiteY7" fmla="*/ 33883 h 1484382"/>
                <a:gd name="connsiteX8" fmla="*/ 409355 w 992308"/>
                <a:gd name="connsiteY8" fmla="*/ 367678 h 1484382"/>
                <a:gd name="connsiteX9" fmla="*/ 396060 w 992308"/>
                <a:gd name="connsiteY9" fmla="*/ 525334 h 1484382"/>
                <a:gd name="connsiteX10" fmla="*/ 426894 w 992308"/>
                <a:gd name="connsiteY10" fmla="*/ 760028 h 1484382"/>
                <a:gd name="connsiteX11" fmla="*/ 431703 w 992308"/>
                <a:gd name="connsiteY11" fmla="*/ 783601 h 1484382"/>
                <a:gd name="connsiteX12" fmla="*/ 531841 w 992308"/>
                <a:gd name="connsiteY12" fmla="*/ 357400 h 1484382"/>
                <a:gd name="connsiteX13" fmla="*/ 581156 w 992308"/>
                <a:gd name="connsiteY13" fmla="*/ 287812 h 1484382"/>
                <a:gd name="connsiteX14" fmla="*/ 614818 w 992308"/>
                <a:gd name="connsiteY14" fmla="*/ 277062 h 1484382"/>
                <a:gd name="connsiteX15" fmla="*/ 628585 w 992308"/>
                <a:gd name="connsiteY15" fmla="*/ 309970 h 1484382"/>
                <a:gd name="connsiteX16" fmla="*/ 551454 w 992308"/>
                <a:gd name="connsiteY16" fmla="*/ 637259 h 1484382"/>
                <a:gd name="connsiteX17" fmla="*/ 467628 w 992308"/>
                <a:gd name="connsiteY17" fmla="*/ 822073 h 1484382"/>
                <a:gd name="connsiteX18" fmla="*/ 459707 w 992308"/>
                <a:gd name="connsiteY18" fmla="*/ 899109 h 1484382"/>
                <a:gd name="connsiteX19" fmla="*/ 504685 w 992308"/>
                <a:gd name="connsiteY19" fmla="*/ 1063555 h 1484382"/>
                <a:gd name="connsiteX20" fmla="*/ 507042 w 992308"/>
                <a:gd name="connsiteY20" fmla="*/ 1011317 h 1484382"/>
                <a:gd name="connsiteX21" fmla="*/ 639051 w 992308"/>
                <a:gd name="connsiteY21" fmla="*/ 560411 h 1484382"/>
                <a:gd name="connsiteX22" fmla="*/ 686009 w 992308"/>
                <a:gd name="connsiteY22" fmla="*/ 526277 h 1484382"/>
                <a:gd name="connsiteX23" fmla="*/ 700718 w 992308"/>
                <a:gd name="connsiteY23" fmla="*/ 579929 h 1484382"/>
                <a:gd name="connsiteX24" fmla="*/ 574367 w 992308"/>
                <a:gd name="connsiteY24" fmla="*/ 1040642 h 1484382"/>
                <a:gd name="connsiteX25" fmla="*/ 545042 w 992308"/>
                <a:gd name="connsiteY25" fmla="*/ 1117302 h 1484382"/>
                <a:gd name="connsiteX26" fmla="*/ 547588 w 992308"/>
                <a:gd name="connsiteY26" fmla="*/ 1151247 h 1484382"/>
                <a:gd name="connsiteX27" fmla="*/ 607369 w 992308"/>
                <a:gd name="connsiteY27" fmla="*/ 1294948 h 1484382"/>
                <a:gd name="connsiteX28" fmla="*/ 621985 w 992308"/>
                <a:gd name="connsiteY28" fmla="*/ 1039793 h 1484382"/>
                <a:gd name="connsiteX29" fmla="*/ 713731 w 992308"/>
                <a:gd name="connsiteY29" fmla="*/ 794728 h 1484382"/>
                <a:gd name="connsiteX30" fmla="*/ 764460 w 992308"/>
                <a:gd name="connsiteY30" fmla="*/ 760405 h 1484382"/>
                <a:gd name="connsiteX31" fmla="*/ 779735 w 992308"/>
                <a:gd name="connsiteY31" fmla="*/ 908821 h 1484382"/>
                <a:gd name="connsiteX32" fmla="*/ 629340 w 992308"/>
                <a:gd name="connsiteY32" fmla="*/ 1325782 h 1484382"/>
                <a:gd name="connsiteX33" fmla="*/ 626982 w 992308"/>
                <a:gd name="connsiteY33" fmla="*/ 1369911 h 1484382"/>
                <a:gd name="connsiteX34" fmla="*/ 680446 w 992308"/>
                <a:gd name="connsiteY34" fmla="*/ 1484382 h 1484382"/>
                <a:gd name="connsiteX35" fmla="*/ 572575 w 992308"/>
                <a:gd name="connsiteY35" fmla="*/ 1484382 h 1484382"/>
                <a:gd name="connsiteX36" fmla="*/ 469043 w 992308"/>
                <a:gd name="connsiteY36" fmla="*/ 1448173 h 1484382"/>
                <a:gd name="connsiteX37" fmla="*/ 160046 w 992308"/>
                <a:gd name="connsiteY37" fmla="*/ 1257892 h 1484382"/>
                <a:gd name="connsiteX38" fmla="*/ 143922 w 992308"/>
                <a:gd name="connsiteY38" fmla="*/ 1220740 h 1484382"/>
                <a:gd name="connsiteX39" fmla="*/ 184845 w 992308"/>
                <a:gd name="connsiteY39" fmla="*/ 1214894 h 1484382"/>
                <a:gd name="connsiteX40" fmla="*/ 249058 w 992308"/>
                <a:gd name="connsiteY40" fmla="*/ 1228849 h 1484382"/>
                <a:gd name="connsiteX41" fmla="*/ 304314 w 992308"/>
                <a:gd name="connsiteY41" fmla="*/ 1237430 h 1484382"/>
                <a:gd name="connsiteX42" fmla="*/ 626322 w 992308"/>
                <a:gd name="connsiteY42" fmla="*/ 1433181 h 1484382"/>
                <a:gd name="connsiteX43" fmla="*/ 565409 w 992308"/>
                <a:gd name="connsiteY43" fmla="*/ 1307489 h 1484382"/>
                <a:gd name="connsiteX44" fmla="*/ 540516 w 992308"/>
                <a:gd name="connsiteY44" fmla="*/ 1284482 h 1484382"/>
                <a:gd name="connsiteX45" fmla="*/ 355986 w 992308"/>
                <a:gd name="connsiteY45" fmla="*/ 1227152 h 1484382"/>
                <a:gd name="connsiteX46" fmla="*/ 274140 w 992308"/>
                <a:gd name="connsiteY46" fmla="*/ 1190661 h 1484382"/>
                <a:gd name="connsiteX47" fmla="*/ 248775 w 992308"/>
                <a:gd name="connsiteY47" fmla="*/ 1168785 h 1484382"/>
                <a:gd name="connsiteX48" fmla="*/ 107431 w 992308"/>
                <a:gd name="connsiteY48" fmla="*/ 1048091 h 1484382"/>
                <a:gd name="connsiteX49" fmla="*/ 64245 w 992308"/>
                <a:gd name="connsiteY49" fmla="*/ 993967 h 1484382"/>
                <a:gd name="connsiteX50" fmla="*/ 58022 w 992308"/>
                <a:gd name="connsiteY50" fmla="*/ 962945 h 1484382"/>
                <a:gd name="connsiteX51" fmla="*/ 87441 w 992308"/>
                <a:gd name="connsiteY51" fmla="*/ 962285 h 1484382"/>
                <a:gd name="connsiteX52" fmla="*/ 230483 w 992308"/>
                <a:gd name="connsiteY52" fmla="*/ 1019803 h 1484382"/>
                <a:gd name="connsiteX53" fmla="*/ 243495 w 992308"/>
                <a:gd name="connsiteY53" fmla="*/ 1017257 h 1484382"/>
                <a:gd name="connsiteX54" fmla="*/ 337127 w 992308"/>
                <a:gd name="connsiteY54" fmla="*/ 1076473 h 1484382"/>
                <a:gd name="connsiteX55" fmla="*/ 463762 w 992308"/>
                <a:gd name="connsiteY55" fmla="*/ 1164354 h 1484382"/>
                <a:gd name="connsiteX56" fmla="*/ 538630 w 992308"/>
                <a:gd name="connsiteY56" fmla="*/ 1228284 h 1484382"/>
                <a:gd name="connsiteX57" fmla="*/ 498462 w 992308"/>
                <a:gd name="connsiteY57" fmla="*/ 1140497 h 1484382"/>
                <a:gd name="connsiteX58" fmla="*/ 400209 w 992308"/>
                <a:gd name="connsiteY58" fmla="*/ 1038190 h 1484382"/>
                <a:gd name="connsiteX59" fmla="*/ 268011 w 992308"/>
                <a:gd name="connsiteY59" fmla="*/ 979352 h 1484382"/>
                <a:gd name="connsiteX60" fmla="*/ 237461 w 992308"/>
                <a:gd name="connsiteY60" fmla="*/ 953516 h 1484382"/>
                <a:gd name="connsiteX61" fmla="*/ 40012 w 992308"/>
                <a:gd name="connsiteY61" fmla="*/ 791239 h 1484382"/>
                <a:gd name="connsiteX62" fmla="*/ 5312 w 992308"/>
                <a:gd name="connsiteY62" fmla="*/ 742490 h 1484382"/>
                <a:gd name="connsiteX63" fmla="*/ 29452 w 992308"/>
                <a:gd name="connsiteY63" fmla="*/ 703735 h 1484382"/>
                <a:gd name="connsiteX64" fmla="*/ 165987 w 992308"/>
                <a:gd name="connsiteY64" fmla="*/ 747204 h 1484382"/>
                <a:gd name="connsiteX65" fmla="*/ 207947 w 992308"/>
                <a:gd name="connsiteY65" fmla="*/ 763045 h 1484382"/>
                <a:gd name="connsiteX66" fmla="*/ 413316 w 992308"/>
                <a:gd name="connsiteY66" fmla="*/ 942201 h 1484382"/>
                <a:gd name="connsiteX67" fmla="*/ 435852 w 992308"/>
                <a:gd name="connsiteY67" fmla="*/ 962945 h 1484382"/>
                <a:gd name="connsiteX68" fmla="*/ 349857 w 992308"/>
                <a:gd name="connsiteY68" fmla="*/ 787844 h 1484382"/>
                <a:gd name="connsiteX69" fmla="*/ 183243 w 992308"/>
                <a:gd name="connsiteY69" fmla="*/ 631979 h 1484382"/>
                <a:gd name="connsiteX70" fmla="*/ 46896 w 992308"/>
                <a:gd name="connsiteY70" fmla="*/ 393136 h 1484382"/>
                <a:gd name="connsiteX71" fmla="*/ 58022 w 992308"/>
                <a:gd name="connsiteY71" fmla="*/ 353345 h 1484382"/>
                <a:gd name="connsiteX72" fmla="*/ 98191 w 992308"/>
                <a:gd name="connsiteY72" fmla="*/ 362491 h 1484382"/>
                <a:gd name="connsiteX73" fmla="*/ 289038 w 992308"/>
                <a:gd name="connsiteY73" fmla="*/ 575969 h 1484382"/>
                <a:gd name="connsiteX74" fmla="*/ 386725 w 992308"/>
                <a:gd name="connsiteY74" fmla="*/ 732400 h 1484382"/>
                <a:gd name="connsiteX75" fmla="*/ 360229 w 992308"/>
                <a:gd name="connsiteY75" fmla="*/ 609066 h 1484382"/>
                <a:gd name="connsiteX76" fmla="*/ 302051 w 992308"/>
                <a:gd name="connsiteY76" fmla="*/ 425007 h 1484382"/>
                <a:gd name="connsiteX77" fmla="*/ 280364 w 992308"/>
                <a:gd name="connsiteY77" fmla="*/ 45669 h 1484382"/>
                <a:gd name="connsiteX78" fmla="*/ 282909 w 992308"/>
                <a:gd name="connsiteY78" fmla="*/ 36523 h 1484382"/>
                <a:gd name="connsiteX79" fmla="*/ 313932 w 992308"/>
                <a:gd name="connsiteY79" fmla="*/ 31 h 148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992308" h="1484382">
                  <a:moveTo>
                    <a:pt x="972375" y="1188398"/>
                  </a:moveTo>
                  <a:cubicBezTo>
                    <a:pt x="994250" y="1193396"/>
                    <a:pt x="991516" y="1217723"/>
                    <a:pt x="991987" y="1236487"/>
                  </a:cubicBezTo>
                  <a:cubicBezTo>
                    <a:pt x="993967" y="1319748"/>
                    <a:pt x="986707" y="1402253"/>
                    <a:pt x="972469" y="1484193"/>
                  </a:cubicBezTo>
                  <a:cubicBezTo>
                    <a:pt x="930131" y="1484288"/>
                    <a:pt x="887794" y="1484288"/>
                    <a:pt x="845457" y="1484288"/>
                  </a:cubicBezTo>
                  <a:cubicBezTo>
                    <a:pt x="871010" y="1395465"/>
                    <a:pt x="896092" y="1306453"/>
                    <a:pt x="937863" y="1223475"/>
                  </a:cubicBezTo>
                  <a:cubicBezTo>
                    <a:pt x="945407" y="1208577"/>
                    <a:pt x="950781" y="1183495"/>
                    <a:pt x="972375" y="1188398"/>
                  </a:cubicBezTo>
                  <a:close/>
                  <a:moveTo>
                    <a:pt x="313932" y="31"/>
                  </a:moveTo>
                  <a:cubicBezTo>
                    <a:pt x="332885" y="-911"/>
                    <a:pt x="337882" y="19550"/>
                    <a:pt x="342314" y="33883"/>
                  </a:cubicBezTo>
                  <a:cubicBezTo>
                    <a:pt x="375504" y="142885"/>
                    <a:pt x="412939" y="251415"/>
                    <a:pt x="409355" y="367678"/>
                  </a:cubicBezTo>
                  <a:cubicBezTo>
                    <a:pt x="407753" y="420387"/>
                    <a:pt x="398417" y="472436"/>
                    <a:pt x="396060" y="525334"/>
                  </a:cubicBezTo>
                  <a:cubicBezTo>
                    <a:pt x="392477" y="605860"/>
                    <a:pt x="409921" y="682708"/>
                    <a:pt x="426894" y="760028"/>
                  </a:cubicBezTo>
                  <a:cubicBezTo>
                    <a:pt x="428591" y="767760"/>
                    <a:pt x="431985" y="775209"/>
                    <a:pt x="431703" y="783601"/>
                  </a:cubicBezTo>
                  <a:cubicBezTo>
                    <a:pt x="435003" y="634431"/>
                    <a:pt x="461311" y="490635"/>
                    <a:pt x="531841" y="357400"/>
                  </a:cubicBezTo>
                  <a:cubicBezTo>
                    <a:pt x="545230" y="332129"/>
                    <a:pt x="560600" y="307991"/>
                    <a:pt x="581156" y="287812"/>
                  </a:cubicBezTo>
                  <a:cubicBezTo>
                    <a:pt x="590303" y="278854"/>
                    <a:pt x="600958" y="269990"/>
                    <a:pt x="614818" y="277062"/>
                  </a:cubicBezTo>
                  <a:cubicBezTo>
                    <a:pt x="627925" y="283663"/>
                    <a:pt x="628491" y="296581"/>
                    <a:pt x="628585" y="309970"/>
                  </a:cubicBezTo>
                  <a:cubicBezTo>
                    <a:pt x="629340" y="425385"/>
                    <a:pt x="598788" y="532972"/>
                    <a:pt x="551454" y="637259"/>
                  </a:cubicBezTo>
                  <a:cubicBezTo>
                    <a:pt x="523449" y="698832"/>
                    <a:pt x="495821" y="760594"/>
                    <a:pt x="467628" y="822073"/>
                  </a:cubicBezTo>
                  <a:cubicBezTo>
                    <a:pt x="456125" y="847060"/>
                    <a:pt x="452635" y="872236"/>
                    <a:pt x="459707" y="899109"/>
                  </a:cubicBezTo>
                  <a:cubicBezTo>
                    <a:pt x="473851" y="953139"/>
                    <a:pt x="489598" y="1006697"/>
                    <a:pt x="504685" y="1063555"/>
                  </a:cubicBezTo>
                  <a:cubicBezTo>
                    <a:pt x="507702" y="1044225"/>
                    <a:pt x="506665" y="1027724"/>
                    <a:pt x="507042" y="1011317"/>
                  </a:cubicBezTo>
                  <a:cubicBezTo>
                    <a:pt x="510248" y="849134"/>
                    <a:pt x="558809" y="699964"/>
                    <a:pt x="639051" y="560411"/>
                  </a:cubicBezTo>
                  <a:cubicBezTo>
                    <a:pt x="648764" y="543533"/>
                    <a:pt x="661493" y="517697"/>
                    <a:pt x="686009" y="526277"/>
                  </a:cubicBezTo>
                  <a:cubicBezTo>
                    <a:pt x="709016" y="534292"/>
                    <a:pt x="701662" y="560694"/>
                    <a:pt x="700718" y="579929"/>
                  </a:cubicBezTo>
                  <a:cubicBezTo>
                    <a:pt x="692893" y="742867"/>
                    <a:pt x="647444" y="895432"/>
                    <a:pt x="574367" y="1040642"/>
                  </a:cubicBezTo>
                  <a:cubicBezTo>
                    <a:pt x="562109" y="1065064"/>
                    <a:pt x="549851" y="1089863"/>
                    <a:pt x="545042" y="1117302"/>
                  </a:cubicBezTo>
                  <a:cubicBezTo>
                    <a:pt x="541930" y="1128900"/>
                    <a:pt x="543439" y="1140026"/>
                    <a:pt x="547588" y="1151247"/>
                  </a:cubicBezTo>
                  <a:cubicBezTo>
                    <a:pt x="565504" y="1199430"/>
                    <a:pt x="585399" y="1246860"/>
                    <a:pt x="607369" y="1294948"/>
                  </a:cubicBezTo>
                  <a:cubicBezTo>
                    <a:pt x="595488" y="1208671"/>
                    <a:pt x="602655" y="1123808"/>
                    <a:pt x="621985" y="1039793"/>
                  </a:cubicBezTo>
                  <a:cubicBezTo>
                    <a:pt x="650178" y="957193"/>
                    <a:pt x="669885" y="871293"/>
                    <a:pt x="713731" y="794728"/>
                  </a:cubicBezTo>
                  <a:cubicBezTo>
                    <a:pt x="724198" y="776058"/>
                    <a:pt x="732589" y="749373"/>
                    <a:pt x="764460" y="760405"/>
                  </a:cubicBezTo>
                  <a:cubicBezTo>
                    <a:pt x="801140" y="806609"/>
                    <a:pt x="791051" y="859129"/>
                    <a:pt x="779735" y="908821"/>
                  </a:cubicBezTo>
                  <a:cubicBezTo>
                    <a:pt x="746639" y="1053748"/>
                    <a:pt x="699870" y="1194244"/>
                    <a:pt x="629340" y="1325782"/>
                  </a:cubicBezTo>
                  <a:cubicBezTo>
                    <a:pt x="621042" y="1341246"/>
                    <a:pt x="619345" y="1354164"/>
                    <a:pt x="626982" y="1369911"/>
                  </a:cubicBezTo>
                  <a:cubicBezTo>
                    <a:pt x="645369" y="1407817"/>
                    <a:pt x="662719" y="1446193"/>
                    <a:pt x="680446" y="1484382"/>
                  </a:cubicBezTo>
                  <a:cubicBezTo>
                    <a:pt x="644521" y="1484382"/>
                    <a:pt x="608501" y="1484382"/>
                    <a:pt x="572575" y="1484382"/>
                  </a:cubicBezTo>
                  <a:cubicBezTo>
                    <a:pt x="540799" y="1464580"/>
                    <a:pt x="503930" y="1458546"/>
                    <a:pt x="469043" y="1448173"/>
                  </a:cubicBezTo>
                  <a:cubicBezTo>
                    <a:pt x="348726" y="1412154"/>
                    <a:pt x="249341" y="1343415"/>
                    <a:pt x="160046" y="1257892"/>
                  </a:cubicBezTo>
                  <a:cubicBezTo>
                    <a:pt x="149768" y="1248085"/>
                    <a:pt x="134587" y="1236204"/>
                    <a:pt x="143922" y="1220740"/>
                  </a:cubicBezTo>
                  <a:cubicBezTo>
                    <a:pt x="152691" y="1206314"/>
                    <a:pt x="170324" y="1211782"/>
                    <a:pt x="184845" y="1214894"/>
                  </a:cubicBezTo>
                  <a:cubicBezTo>
                    <a:pt x="206250" y="1219420"/>
                    <a:pt x="227654" y="1224229"/>
                    <a:pt x="249058" y="1228849"/>
                  </a:cubicBezTo>
                  <a:cubicBezTo>
                    <a:pt x="269709" y="1217252"/>
                    <a:pt x="286210" y="1232810"/>
                    <a:pt x="304314" y="1237430"/>
                  </a:cubicBezTo>
                  <a:cubicBezTo>
                    <a:pt x="418690" y="1288914"/>
                    <a:pt x="522035" y="1358407"/>
                    <a:pt x="626322" y="1433181"/>
                  </a:cubicBezTo>
                  <a:cubicBezTo>
                    <a:pt x="606615" y="1388864"/>
                    <a:pt x="585210" y="1348506"/>
                    <a:pt x="565409" y="1307489"/>
                  </a:cubicBezTo>
                  <a:cubicBezTo>
                    <a:pt x="560129" y="1296551"/>
                    <a:pt x="552397" y="1288348"/>
                    <a:pt x="540516" y="1284482"/>
                  </a:cubicBezTo>
                  <a:cubicBezTo>
                    <a:pt x="479226" y="1264587"/>
                    <a:pt x="419162" y="1240825"/>
                    <a:pt x="355986" y="1227152"/>
                  </a:cubicBezTo>
                  <a:cubicBezTo>
                    <a:pt x="329867" y="1212443"/>
                    <a:pt x="299599" y="1207257"/>
                    <a:pt x="274140" y="1190661"/>
                  </a:cubicBezTo>
                  <a:cubicBezTo>
                    <a:pt x="264523" y="1184344"/>
                    <a:pt x="254999" y="1178686"/>
                    <a:pt x="248775" y="1168785"/>
                  </a:cubicBezTo>
                  <a:cubicBezTo>
                    <a:pt x="201724" y="1128523"/>
                    <a:pt x="148354" y="1095520"/>
                    <a:pt x="107431" y="1048091"/>
                  </a:cubicBezTo>
                  <a:cubicBezTo>
                    <a:pt x="92345" y="1030647"/>
                    <a:pt x="77446" y="1012826"/>
                    <a:pt x="64245" y="993967"/>
                  </a:cubicBezTo>
                  <a:cubicBezTo>
                    <a:pt x="58211" y="985386"/>
                    <a:pt x="47933" y="974449"/>
                    <a:pt x="58022" y="962945"/>
                  </a:cubicBezTo>
                  <a:cubicBezTo>
                    <a:pt x="66320" y="953422"/>
                    <a:pt x="77635" y="958325"/>
                    <a:pt x="87441" y="962285"/>
                  </a:cubicBezTo>
                  <a:cubicBezTo>
                    <a:pt x="135248" y="981238"/>
                    <a:pt x="182959" y="1000285"/>
                    <a:pt x="230483" y="1019803"/>
                  </a:cubicBezTo>
                  <a:cubicBezTo>
                    <a:pt x="236329" y="1022255"/>
                    <a:pt x="241043" y="1028196"/>
                    <a:pt x="243495" y="1017257"/>
                  </a:cubicBezTo>
                  <a:cubicBezTo>
                    <a:pt x="277441" y="1032627"/>
                    <a:pt x="306482" y="1055823"/>
                    <a:pt x="337127" y="1076473"/>
                  </a:cubicBezTo>
                  <a:cubicBezTo>
                    <a:pt x="379653" y="1105327"/>
                    <a:pt x="420482" y="1136632"/>
                    <a:pt x="463762" y="1164354"/>
                  </a:cubicBezTo>
                  <a:cubicBezTo>
                    <a:pt x="481112" y="1192830"/>
                    <a:pt x="514020" y="1202919"/>
                    <a:pt x="538630" y="1228284"/>
                  </a:cubicBezTo>
                  <a:cubicBezTo>
                    <a:pt x="524392" y="1196790"/>
                    <a:pt x="512700" y="1168125"/>
                    <a:pt x="498462" y="1140497"/>
                  </a:cubicBezTo>
                  <a:cubicBezTo>
                    <a:pt x="484601" y="1088260"/>
                    <a:pt x="455181" y="1053843"/>
                    <a:pt x="400209" y="1038190"/>
                  </a:cubicBezTo>
                  <a:cubicBezTo>
                    <a:pt x="354006" y="1025084"/>
                    <a:pt x="311103" y="1001322"/>
                    <a:pt x="268011" y="979352"/>
                  </a:cubicBezTo>
                  <a:cubicBezTo>
                    <a:pt x="255753" y="973034"/>
                    <a:pt x="243589" y="967000"/>
                    <a:pt x="237461" y="953516"/>
                  </a:cubicBezTo>
                  <a:cubicBezTo>
                    <a:pt x="164384" y="908161"/>
                    <a:pt x="98096" y="854792"/>
                    <a:pt x="40012" y="791239"/>
                  </a:cubicBezTo>
                  <a:cubicBezTo>
                    <a:pt x="26340" y="776340"/>
                    <a:pt x="13705" y="760783"/>
                    <a:pt x="5312" y="742490"/>
                  </a:cubicBezTo>
                  <a:cubicBezTo>
                    <a:pt x="-6474" y="716748"/>
                    <a:pt x="1258" y="704301"/>
                    <a:pt x="29452" y="703735"/>
                  </a:cubicBezTo>
                  <a:cubicBezTo>
                    <a:pt x="79804" y="702793"/>
                    <a:pt x="123084" y="724385"/>
                    <a:pt x="165987" y="747204"/>
                  </a:cubicBezTo>
                  <a:cubicBezTo>
                    <a:pt x="184657" y="739944"/>
                    <a:pt x="196066" y="753804"/>
                    <a:pt x="207947" y="763045"/>
                  </a:cubicBezTo>
                  <a:cubicBezTo>
                    <a:pt x="279986" y="818678"/>
                    <a:pt x="347311" y="879685"/>
                    <a:pt x="413316" y="942201"/>
                  </a:cubicBezTo>
                  <a:cubicBezTo>
                    <a:pt x="420199" y="948707"/>
                    <a:pt x="426611" y="955779"/>
                    <a:pt x="435852" y="962945"/>
                  </a:cubicBezTo>
                  <a:cubicBezTo>
                    <a:pt x="426328" y="893640"/>
                    <a:pt x="401812" y="834802"/>
                    <a:pt x="349857" y="787844"/>
                  </a:cubicBezTo>
                  <a:cubicBezTo>
                    <a:pt x="293470" y="736832"/>
                    <a:pt x="239629" y="683085"/>
                    <a:pt x="183243" y="631979"/>
                  </a:cubicBezTo>
                  <a:cubicBezTo>
                    <a:pt x="112523" y="568049"/>
                    <a:pt x="69903" y="485449"/>
                    <a:pt x="46896" y="393136"/>
                  </a:cubicBezTo>
                  <a:cubicBezTo>
                    <a:pt x="43218" y="378332"/>
                    <a:pt x="42747" y="362586"/>
                    <a:pt x="58022" y="353345"/>
                  </a:cubicBezTo>
                  <a:cubicBezTo>
                    <a:pt x="73486" y="344010"/>
                    <a:pt x="85650" y="353722"/>
                    <a:pt x="98191" y="362491"/>
                  </a:cubicBezTo>
                  <a:cubicBezTo>
                    <a:pt x="178528" y="418690"/>
                    <a:pt x="238215" y="492992"/>
                    <a:pt x="289038" y="575969"/>
                  </a:cubicBezTo>
                  <a:cubicBezTo>
                    <a:pt x="321569" y="629150"/>
                    <a:pt x="354477" y="682143"/>
                    <a:pt x="386725" y="732400"/>
                  </a:cubicBezTo>
                  <a:cubicBezTo>
                    <a:pt x="375787" y="693552"/>
                    <a:pt x="368715" y="651121"/>
                    <a:pt x="360229" y="609066"/>
                  </a:cubicBezTo>
                  <a:cubicBezTo>
                    <a:pt x="347405" y="545513"/>
                    <a:pt x="325435" y="484789"/>
                    <a:pt x="302051" y="425007"/>
                  </a:cubicBezTo>
                  <a:cubicBezTo>
                    <a:pt x="253207" y="300259"/>
                    <a:pt x="249435" y="174284"/>
                    <a:pt x="280364" y="45669"/>
                  </a:cubicBezTo>
                  <a:cubicBezTo>
                    <a:pt x="281118" y="42557"/>
                    <a:pt x="281684" y="39446"/>
                    <a:pt x="282909" y="36523"/>
                  </a:cubicBezTo>
                  <a:cubicBezTo>
                    <a:pt x="289510" y="20965"/>
                    <a:pt x="294979" y="975"/>
                    <a:pt x="313932" y="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B73C139B-CD59-4F6C-A809-7184D19DA5F9}"/>
                </a:ext>
              </a:extLst>
            </p:cNvPr>
            <p:cNvSpPr/>
            <p:nvPr/>
          </p:nvSpPr>
          <p:spPr>
            <a:xfrm>
              <a:off x="4355335" y="5789508"/>
              <a:ext cx="1084018" cy="1070134"/>
            </a:xfrm>
            <a:custGeom>
              <a:avLst/>
              <a:gdLst>
                <a:gd name="connsiteX0" fmla="*/ 975954 w 1084018"/>
                <a:gd name="connsiteY0" fmla="*/ 681461 h 1070134"/>
                <a:gd name="connsiteX1" fmla="*/ 1008862 w 1084018"/>
                <a:gd name="connsiteY1" fmla="*/ 722195 h 1070134"/>
                <a:gd name="connsiteX2" fmla="*/ 1083824 w 1084018"/>
                <a:gd name="connsiteY2" fmla="*/ 1000640 h 1070134"/>
                <a:gd name="connsiteX3" fmla="*/ 1078355 w 1084018"/>
                <a:gd name="connsiteY3" fmla="*/ 1069851 h 1070134"/>
                <a:gd name="connsiteX4" fmla="*/ 1002261 w 1084018"/>
                <a:gd name="connsiteY4" fmla="*/ 1069946 h 1070134"/>
                <a:gd name="connsiteX5" fmla="*/ 957661 w 1084018"/>
                <a:gd name="connsiteY5" fmla="*/ 733133 h 1070134"/>
                <a:gd name="connsiteX6" fmla="*/ 975954 w 1084018"/>
                <a:gd name="connsiteY6" fmla="*/ 681461 h 1070134"/>
                <a:gd name="connsiteX7" fmla="*/ 81213 w 1084018"/>
                <a:gd name="connsiteY7" fmla="*/ 764 h 1070134"/>
                <a:gd name="connsiteX8" fmla="*/ 109312 w 1084018"/>
                <a:gd name="connsiteY8" fmla="*/ 17549 h 1070134"/>
                <a:gd name="connsiteX9" fmla="*/ 190309 w 1084018"/>
                <a:gd name="connsiteY9" fmla="*/ 118819 h 1070134"/>
                <a:gd name="connsiteX10" fmla="*/ 302140 w 1084018"/>
                <a:gd name="connsiteY10" fmla="*/ 357378 h 1070134"/>
                <a:gd name="connsiteX11" fmla="*/ 427643 w 1084018"/>
                <a:gd name="connsiteY11" fmla="*/ 558975 h 1070134"/>
                <a:gd name="connsiteX12" fmla="*/ 398696 w 1084018"/>
                <a:gd name="connsiteY12" fmla="*/ 445730 h 1070134"/>
                <a:gd name="connsiteX13" fmla="*/ 373708 w 1084018"/>
                <a:gd name="connsiteY13" fmla="*/ 158610 h 1070134"/>
                <a:gd name="connsiteX14" fmla="*/ 374651 w 1084018"/>
                <a:gd name="connsiteY14" fmla="*/ 152387 h 1070134"/>
                <a:gd name="connsiteX15" fmla="*/ 396810 w 1084018"/>
                <a:gd name="connsiteY15" fmla="*/ 110427 h 1070134"/>
                <a:gd name="connsiteX16" fmla="*/ 419628 w 1084018"/>
                <a:gd name="connsiteY16" fmla="*/ 150124 h 1070134"/>
                <a:gd name="connsiteX17" fmla="*/ 456968 w 1084018"/>
                <a:gd name="connsiteY17" fmla="*/ 526916 h 1070134"/>
                <a:gd name="connsiteX18" fmla="*/ 496100 w 1084018"/>
                <a:gd name="connsiteY18" fmla="*/ 657605 h 1070134"/>
                <a:gd name="connsiteX19" fmla="*/ 582377 w 1084018"/>
                <a:gd name="connsiteY19" fmla="*/ 755292 h 1070134"/>
                <a:gd name="connsiteX20" fmla="*/ 529857 w 1084018"/>
                <a:gd name="connsiteY20" fmla="*/ 266009 h 1070134"/>
                <a:gd name="connsiteX21" fmla="*/ 563990 w 1084018"/>
                <a:gd name="connsiteY21" fmla="*/ 339840 h 1070134"/>
                <a:gd name="connsiteX22" fmla="*/ 609816 w 1084018"/>
                <a:gd name="connsiteY22" fmla="*/ 715972 h 1070134"/>
                <a:gd name="connsiteX23" fmla="*/ 640367 w 1084018"/>
                <a:gd name="connsiteY23" fmla="*/ 807907 h 1070134"/>
                <a:gd name="connsiteX24" fmla="*/ 733999 w 1084018"/>
                <a:gd name="connsiteY24" fmla="*/ 903048 h 1070134"/>
                <a:gd name="connsiteX25" fmla="*/ 723344 w 1084018"/>
                <a:gd name="connsiteY25" fmla="*/ 850998 h 1070134"/>
                <a:gd name="connsiteX26" fmla="*/ 660451 w 1084018"/>
                <a:gd name="connsiteY26" fmla="*/ 650816 h 1070134"/>
                <a:gd name="connsiteX27" fmla="*/ 652342 w 1084018"/>
                <a:gd name="connsiteY27" fmla="*/ 470623 h 1070134"/>
                <a:gd name="connsiteX28" fmla="*/ 669975 w 1084018"/>
                <a:gd name="connsiteY28" fmla="*/ 426966 h 1070134"/>
                <a:gd name="connsiteX29" fmla="*/ 705240 w 1084018"/>
                <a:gd name="connsiteY29" fmla="*/ 454405 h 1070134"/>
                <a:gd name="connsiteX30" fmla="*/ 740600 w 1084018"/>
                <a:gd name="connsiteY30" fmla="*/ 571328 h 1070134"/>
                <a:gd name="connsiteX31" fmla="*/ 756818 w 1084018"/>
                <a:gd name="connsiteY31" fmla="*/ 908328 h 1070134"/>
                <a:gd name="connsiteX32" fmla="*/ 759269 w 1084018"/>
                <a:gd name="connsiteY32" fmla="*/ 923038 h 1070134"/>
                <a:gd name="connsiteX33" fmla="*/ 876098 w 1084018"/>
                <a:gd name="connsiteY33" fmla="*/ 1026477 h 1070134"/>
                <a:gd name="connsiteX34" fmla="*/ 809999 w 1084018"/>
                <a:gd name="connsiteY34" fmla="*/ 800458 h 1070134"/>
                <a:gd name="connsiteX35" fmla="*/ 805567 w 1084018"/>
                <a:gd name="connsiteY35" fmla="*/ 588111 h 1070134"/>
                <a:gd name="connsiteX36" fmla="*/ 824143 w 1084018"/>
                <a:gd name="connsiteY36" fmla="*/ 558692 h 1070134"/>
                <a:gd name="connsiteX37" fmla="*/ 844887 w 1084018"/>
                <a:gd name="connsiteY37" fmla="*/ 586980 h 1070134"/>
                <a:gd name="connsiteX38" fmla="*/ 888261 w 1084018"/>
                <a:gd name="connsiteY38" fmla="*/ 793480 h 1070134"/>
                <a:gd name="connsiteX39" fmla="*/ 888639 w 1084018"/>
                <a:gd name="connsiteY39" fmla="*/ 963867 h 1070134"/>
                <a:gd name="connsiteX40" fmla="*/ 925884 w 1084018"/>
                <a:gd name="connsiteY40" fmla="*/ 1070134 h 1070134"/>
                <a:gd name="connsiteX41" fmla="*/ 907026 w 1084018"/>
                <a:gd name="connsiteY41" fmla="*/ 1069946 h 1070134"/>
                <a:gd name="connsiteX42" fmla="*/ 789349 w 1084018"/>
                <a:gd name="connsiteY42" fmla="*/ 1032417 h 1070134"/>
                <a:gd name="connsiteX43" fmla="*/ 651399 w 1084018"/>
                <a:gd name="connsiteY43" fmla="*/ 1049012 h 1070134"/>
                <a:gd name="connsiteX44" fmla="*/ 367956 w 1084018"/>
                <a:gd name="connsiteY44" fmla="*/ 997717 h 1070134"/>
                <a:gd name="connsiteX45" fmla="*/ 350984 w 1084018"/>
                <a:gd name="connsiteY45" fmla="*/ 981499 h 1070134"/>
                <a:gd name="connsiteX46" fmla="*/ 369465 w 1084018"/>
                <a:gd name="connsiteY46" fmla="*/ 966884 h 1070134"/>
                <a:gd name="connsiteX47" fmla="*/ 569742 w 1084018"/>
                <a:gd name="connsiteY47" fmla="*/ 952174 h 1070134"/>
                <a:gd name="connsiteX48" fmla="*/ 808207 w 1084018"/>
                <a:gd name="connsiteY48" fmla="*/ 988854 h 1070134"/>
                <a:gd name="connsiteX49" fmla="*/ 698923 w 1084018"/>
                <a:gd name="connsiteY49" fmla="*/ 897673 h 1070134"/>
                <a:gd name="connsiteX50" fmla="*/ 627826 w 1084018"/>
                <a:gd name="connsiteY50" fmla="*/ 894184 h 1070134"/>
                <a:gd name="connsiteX51" fmla="*/ 473469 w 1084018"/>
                <a:gd name="connsiteY51" fmla="*/ 905877 h 1070134"/>
                <a:gd name="connsiteX52" fmla="*/ 231233 w 1084018"/>
                <a:gd name="connsiteY52" fmla="*/ 842607 h 1070134"/>
                <a:gd name="connsiteX53" fmla="*/ 213034 w 1084018"/>
                <a:gd name="connsiteY53" fmla="*/ 830255 h 1070134"/>
                <a:gd name="connsiteX54" fmla="*/ 203416 w 1084018"/>
                <a:gd name="connsiteY54" fmla="*/ 811490 h 1070134"/>
                <a:gd name="connsiteX55" fmla="*/ 221615 w 1084018"/>
                <a:gd name="connsiteY55" fmla="*/ 803192 h 1070134"/>
                <a:gd name="connsiteX56" fmla="*/ 543528 w 1084018"/>
                <a:gd name="connsiteY56" fmla="*/ 833649 h 1070134"/>
                <a:gd name="connsiteX57" fmla="*/ 671389 w 1084018"/>
                <a:gd name="connsiteY57" fmla="*/ 865142 h 1070134"/>
                <a:gd name="connsiteX58" fmla="*/ 585112 w 1084018"/>
                <a:gd name="connsiteY58" fmla="*/ 780845 h 1070134"/>
                <a:gd name="connsiteX59" fmla="*/ 502606 w 1084018"/>
                <a:gd name="connsiteY59" fmla="*/ 750106 h 1070134"/>
                <a:gd name="connsiteX60" fmla="*/ 132320 w 1084018"/>
                <a:gd name="connsiteY60" fmla="*/ 688062 h 1070134"/>
                <a:gd name="connsiteX61" fmla="*/ 87059 w 1084018"/>
                <a:gd name="connsiteY61" fmla="*/ 659396 h 1070134"/>
                <a:gd name="connsiteX62" fmla="*/ 92717 w 1084018"/>
                <a:gd name="connsiteY62" fmla="*/ 623660 h 1070134"/>
                <a:gd name="connsiteX63" fmla="*/ 138543 w 1084018"/>
                <a:gd name="connsiteY63" fmla="*/ 612628 h 1070134"/>
                <a:gd name="connsiteX64" fmla="*/ 378988 w 1084018"/>
                <a:gd name="connsiteY64" fmla="*/ 656945 h 1070134"/>
                <a:gd name="connsiteX65" fmla="*/ 505151 w 1084018"/>
                <a:gd name="connsiteY65" fmla="*/ 696831 h 1070134"/>
                <a:gd name="connsiteX66" fmla="*/ 362582 w 1084018"/>
                <a:gd name="connsiteY66" fmla="*/ 571422 h 1070134"/>
                <a:gd name="connsiteX67" fmla="*/ 172111 w 1084018"/>
                <a:gd name="connsiteY67" fmla="*/ 504286 h 1070134"/>
                <a:gd name="connsiteX68" fmla="*/ 11343 w 1084018"/>
                <a:gd name="connsiteY68" fmla="*/ 379443 h 1070134"/>
                <a:gd name="connsiteX69" fmla="*/ 2856 w 1084018"/>
                <a:gd name="connsiteY69" fmla="*/ 351532 h 1070134"/>
                <a:gd name="connsiteX70" fmla="*/ 32747 w 1084018"/>
                <a:gd name="connsiteY70" fmla="*/ 348420 h 1070134"/>
                <a:gd name="connsiteX71" fmla="*/ 219446 w 1084018"/>
                <a:gd name="connsiteY71" fmla="*/ 430266 h 1070134"/>
                <a:gd name="connsiteX72" fmla="*/ 406710 w 1084018"/>
                <a:gd name="connsiteY72" fmla="*/ 558504 h 1070134"/>
                <a:gd name="connsiteX73" fmla="*/ 256408 w 1084018"/>
                <a:gd name="connsiteY73" fmla="*/ 359736 h 1070134"/>
                <a:gd name="connsiteX74" fmla="*/ 107427 w 1084018"/>
                <a:gd name="connsiteY74" fmla="*/ 153990 h 1070134"/>
                <a:gd name="connsiteX75" fmla="*/ 75744 w 1084018"/>
                <a:gd name="connsiteY75" fmla="*/ 29052 h 1070134"/>
                <a:gd name="connsiteX76" fmla="*/ 81213 w 1084018"/>
                <a:gd name="connsiteY76" fmla="*/ 764 h 107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084018" h="1070134">
                  <a:moveTo>
                    <a:pt x="975954" y="681461"/>
                  </a:moveTo>
                  <a:cubicBezTo>
                    <a:pt x="995850" y="677595"/>
                    <a:pt x="1001978" y="705600"/>
                    <a:pt x="1008862" y="722195"/>
                  </a:cubicBezTo>
                  <a:cubicBezTo>
                    <a:pt x="1046201" y="811584"/>
                    <a:pt x="1078827" y="902388"/>
                    <a:pt x="1083824" y="1000640"/>
                  </a:cubicBezTo>
                  <a:cubicBezTo>
                    <a:pt x="1085050" y="1024120"/>
                    <a:pt x="1080147" y="1046749"/>
                    <a:pt x="1078355" y="1069851"/>
                  </a:cubicBezTo>
                  <a:cubicBezTo>
                    <a:pt x="1053085" y="1069946"/>
                    <a:pt x="1027626" y="1069946"/>
                    <a:pt x="1002261" y="1069946"/>
                  </a:cubicBezTo>
                  <a:cubicBezTo>
                    <a:pt x="971805" y="959718"/>
                    <a:pt x="956907" y="847510"/>
                    <a:pt x="957661" y="733133"/>
                  </a:cubicBezTo>
                  <a:cubicBezTo>
                    <a:pt x="957755" y="713521"/>
                    <a:pt x="955021" y="685610"/>
                    <a:pt x="975954" y="681461"/>
                  </a:cubicBezTo>
                  <a:close/>
                  <a:moveTo>
                    <a:pt x="81213" y="764"/>
                  </a:moveTo>
                  <a:cubicBezTo>
                    <a:pt x="92717" y="-3101"/>
                    <a:pt x="102052" y="8497"/>
                    <a:pt x="109312" y="17549"/>
                  </a:cubicBezTo>
                  <a:cubicBezTo>
                    <a:pt x="136469" y="51211"/>
                    <a:pt x="162493" y="85816"/>
                    <a:pt x="190309" y="118819"/>
                  </a:cubicBezTo>
                  <a:cubicBezTo>
                    <a:pt x="249054" y="188406"/>
                    <a:pt x="276210" y="273270"/>
                    <a:pt x="302140" y="357378"/>
                  </a:cubicBezTo>
                  <a:cubicBezTo>
                    <a:pt x="326656" y="436490"/>
                    <a:pt x="380309" y="494762"/>
                    <a:pt x="427643" y="558975"/>
                  </a:cubicBezTo>
                  <a:cubicBezTo>
                    <a:pt x="425286" y="518995"/>
                    <a:pt x="410765" y="482504"/>
                    <a:pt x="398696" y="445730"/>
                  </a:cubicBezTo>
                  <a:cubicBezTo>
                    <a:pt x="367956" y="351815"/>
                    <a:pt x="359942" y="256203"/>
                    <a:pt x="373708" y="158610"/>
                  </a:cubicBezTo>
                  <a:cubicBezTo>
                    <a:pt x="373991" y="156536"/>
                    <a:pt x="373897" y="154273"/>
                    <a:pt x="374651" y="152387"/>
                  </a:cubicBezTo>
                  <a:cubicBezTo>
                    <a:pt x="380780" y="137111"/>
                    <a:pt x="380214" y="111087"/>
                    <a:pt x="396810" y="110427"/>
                  </a:cubicBezTo>
                  <a:cubicBezTo>
                    <a:pt x="414537" y="109672"/>
                    <a:pt x="413405" y="135225"/>
                    <a:pt x="419628" y="150124"/>
                  </a:cubicBezTo>
                  <a:cubicBezTo>
                    <a:pt x="471018" y="271949"/>
                    <a:pt x="466209" y="399433"/>
                    <a:pt x="456968" y="526916"/>
                  </a:cubicBezTo>
                  <a:cubicBezTo>
                    <a:pt x="453291" y="576608"/>
                    <a:pt x="460363" y="619794"/>
                    <a:pt x="496100" y="657605"/>
                  </a:cubicBezTo>
                  <a:cubicBezTo>
                    <a:pt x="525519" y="688722"/>
                    <a:pt x="551072" y="723516"/>
                    <a:pt x="582377" y="755292"/>
                  </a:cubicBezTo>
                  <a:cubicBezTo>
                    <a:pt x="524764" y="598484"/>
                    <a:pt x="489594" y="440355"/>
                    <a:pt x="529857" y="266009"/>
                  </a:cubicBezTo>
                  <a:cubicBezTo>
                    <a:pt x="552581" y="293071"/>
                    <a:pt x="555409" y="317681"/>
                    <a:pt x="563990" y="339840"/>
                  </a:cubicBezTo>
                  <a:cubicBezTo>
                    <a:pt x="610948" y="461289"/>
                    <a:pt x="620471" y="587546"/>
                    <a:pt x="609816" y="715972"/>
                  </a:cubicBezTo>
                  <a:cubicBezTo>
                    <a:pt x="606893" y="751426"/>
                    <a:pt x="612456" y="782071"/>
                    <a:pt x="640367" y="807907"/>
                  </a:cubicBezTo>
                  <a:cubicBezTo>
                    <a:pt x="671955" y="837043"/>
                    <a:pt x="700902" y="869103"/>
                    <a:pt x="733999" y="903048"/>
                  </a:cubicBezTo>
                  <a:cubicBezTo>
                    <a:pt x="739845" y="879192"/>
                    <a:pt x="732208" y="864577"/>
                    <a:pt x="723344" y="850998"/>
                  </a:cubicBezTo>
                  <a:cubicBezTo>
                    <a:pt x="683553" y="790086"/>
                    <a:pt x="669315" y="720875"/>
                    <a:pt x="660451" y="650816"/>
                  </a:cubicBezTo>
                  <a:cubicBezTo>
                    <a:pt x="652908" y="591223"/>
                    <a:pt x="649325" y="530970"/>
                    <a:pt x="652342" y="470623"/>
                  </a:cubicBezTo>
                  <a:cubicBezTo>
                    <a:pt x="653191" y="453651"/>
                    <a:pt x="651776" y="431963"/>
                    <a:pt x="669975" y="426966"/>
                  </a:cubicBezTo>
                  <a:cubicBezTo>
                    <a:pt x="686193" y="422534"/>
                    <a:pt x="696660" y="442147"/>
                    <a:pt x="705240" y="454405"/>
                  </a:cubicBezTo>
                  <a:cubicBezTo>
                    <a:pt x="729756" y="489104"/>
                    <a:pt x="735036" y="530876"/>
                    <a:pt x="740600" y="571328"/>
                  </a:cubicBezTo>
                  <a:cubicBezTo>
                    <a:pt x="756064" y="683064"/>
                    <a:pt x="769548" y="795083"/>
                    <a:pt x="756818" y="908328"/>
                  </a:cubicBezTo>
                  <a:cubicBezTo>
                    <a:pt x="756252" y="913232"/>
                    <a:pt x="756346" y="920775"/>
                    <a:pt x="759269" y="923038"/>
                  </a:cubicBezTo>
                  <a:cubicBezTo>
                    <a:pt x="798590" y="954060"/>
                    <a:pt x="828669" y="995737"/>
                    <a:pt x="876098" y="1026477"/>
                  </a:cubicBezTo>
                  <a:cubicBezTo>
                    <a:pt x="852902" y="947271"/>
                    <a:pt x="831120" y="874006"/>
                    <a:pt x="809999" y="800458"/>
                  </a:cubicBezTo>
                  <a:cubicBezTo>
                    <a:pt x="789820" y="730116"/>
                    <a:pt x="791423" y="659114"/>
                    <a:pt x="805567" y="588111"/>
                  </a:cubicBezTo>
                  <a:cubicBezTo>
                    <a:pt x="807925" y="576325"/>
                    <a:pt x="808867" y="559258"/>
                    <a:pt x="824143" y="558692"/>
                  </a:cubicBezTo>
                  <a:cubicBezTo>
                    <a:pt x="839701" y="558126"/>
                    <a:pt x="841304" y="575948"/>
                    <a:pt x="844887" y="586980"/>
                  </a:cubicBezTo>
                  <a:cubicBezTo>
                    <a:pt x="866669" y="654210"/>
                    <a:pt x="878644" y="723516"/>
                    <a:pt x="888261" y="793480"/>
                  </a:cubicBezTo>
                  <a:cubicBezTo>
                    <a:pt x="896088" y="850527"/>
                    <a:pt x="891844" y="907008"/>
                    <a:pt x="888639" y="963867"/>
                  </a:cubicBezTo>
                  <a:cubicBezTo>
                    <a:pt x="886376" y="1003846"/>
                    <a:pt x="893825" y="1041563"/>
                    <a:pt x="925884" y="1070134"/>
                  </a:cubicBezTo>
                  <a:cubicBezTo>
                    <a:pt x="919755" y="1069946"/>
                    <a:pt x="913438" y="1069946"/>
                    <a:pt x="907026" y="1069946"/>
                  </a:cubicBezTo>
                  <a:cubicBezTo>
                    <a:pt x="874778" y="1035529"/>
                    <a:pt x="834421" y="1026665"/>
                    <a:pt x="789349" y="1032417"/>
                  </a:cubicBezTo>
                  <a:cubicBezTo>
                    <a:pt x="743428" y="1038263"/>
                    <a:pt x="697602" y="1046372"/>
                    <a:pt x="651399" y="1049012"/>
                  </a:cubicBezTo>
                  <a:cubicBezTo>
                    <a:pt x="553146" y="1054481"/>
                    <a:pt x="458006" y="1038829"/>
                    <a:pt x="367956" y="997717"/>
                  </a:cubicBezTo>
                  <a:cubicBezTo>
                    <a:pt x="360790" y="994417"/>
                    <a:pt x="350229" y="992060"/>
                    <a:pt x="350984" y="981499"/>
                  </a:cubicBezTo>
                  <a:cubicBezTo>
                    <a:pt x="351644" y="971127"/>
                    <a:pt x="361639" y="969995"/>
                    <a:pt x="369465" y="966884"/>
                  </a:cubicBezTo>
                  <a:cubicBezTo>
                    <a:pt x="434715" y="941614"/>
                    <a:pt x="502323" y="947460"/>
                    <a:pt x="569742" y="952174"/>
                  </a:cubicBezTo>
                  <a:cubicBezTo>
                    <a:pt x="649607" y="957832"/>
                    <a:pt x="727022" y="978105"/>
                    <a:pt x="808207" y="988854"/>
                  </a:cubicBezTo>
                  <a:cubicBezTo>
                    <a:pt x="771999" y="958209"/>
                    <a:pt x="737111" y="925584"/>
                    <a:pt x="698923" y="897673"/>
                  </a:cubicBezTo>
                  <a:cubicBezTo>
                    <a:pt x="678744" y="882964"/>
                    <a:pt x="651211" y="890507"/>
                    <a:pt x="627826" y="894184"/>
                  </a:cubicBezTo>
                  <a:cubicBezTo>
                    <a:pt x="576531" y="902199"/>
                    <a:pt x="525236" y="905688"/>
                    <a:pt x="473469" y="905877"/>
                  </a:cubicBezTo>
                  <a:cubicBezTo>
                    <a:pt x="387098" y="906254"/>
                    <a:pt x="307138" y="882115"/>
                    <a:pt x="231233" y="842607"/>
                  </a:cubicBezTo>
                  <a:cubicBezTo>
                    <a:pt x="224726" y="839212"/>
                    <a:pt x="218692" y="834969"/>
                    <a:pt x="213034" y="830255"/>
                  </a:cubicBezTo>
                  <a:cubicBezTo>
                    <a:pt x="207377" y="825540"/>
                    <a:pt x="201530" y="819788"/>
                    <a:pt x="203416" y="811490"/>
                  </a:cubicBezTo>
                  <a:cubicBezTo>
                    <a:pt x="205679" y="801589"/>
                    <a:pt x="214731" y="804230"/>
                    <a:pt x="221615" y="803192"/>
                  </a:cubicBezTo>
                  <a:cubicBezTo>
                    <a:pt x="331465" y="786408"/>
                    <a:pt x="437733" y="808095"/>
                    <a:pt x="543528" y="833649"/>
                  </a:cubicBezTo>
                  <a:cubicBezTo>
                    <a:pt x="584263" y="843549"/>
                    <a:pt x="624997" y="853639"/>
                    <a:pt x="671389" y="865142"/>
                  </a:cubicBezTo>
                  <a:cubicBezTo>
                    <a:pt x="642724" y="832612"/>
                    <a:pt x="612268" y="808379"/>
                    <a:pt x="585112" y="780845"/>
                  </a:cubicBezTo>
                  <a:cubicBezTo>
                    <a:pt x="561350" y="756706"/>
                    <a:pt x="538814" y="747843"/>
                    <a:pt x="502606" y="750106"/>
                  </a:cubicBezTo>
                  <a:cubicBezTo>
                    <a:pt x="375122" y="757838"/>
                    <a:pt x="249902" y="742940"/>
                    <a:pt x="132320" y="688062"/>
                  </a:cubicBezTo>
                  <a:cubicBezTo>
                    <a:pt x="116196" y="680518"/>
                    <a:pt x="101015" y="670429"/>
                    <a:pt x="87059" y="659396"/>
                  </a:cubicBezTo>
                  <a:cubicBezTo>
                    <a:pt x="69615" y="645630"/>
                    <a:pt x="73010" y="632334"/>
                    <a:pt x="92717" y="623660"/>
                  </a:cubicBezTo>
                  <a:cubicBezTo>
                    <a:pt x="107238" y="617342"/>
                    <a:pt x="122513" y="614607"/>
                    <a:pt x="138543" y="612628"/>
                  </a:cubicBezTo>
                  <a:cubicBezTo>
                    <a:pt x="223595" y="602067"/>
                    <a:pt x="300914" y="631392"/>
                    <a:pt x="378988" y="656945"/>
                  </a:cubicBezTo>
                  <a:cubicBezTo>
                    <a:pt x="420666" y="670617"/>
                    <a:pt x="462060" y="685233"/>
                    <a:pt x="505151" y="696831"/>
                  </a:cubicBezTo>
                  <a:cubicBezTo>
                    <a:pt x="467340" y="643650"/>
                    <a:pt x="431887" y="590846"/>
                    <a:pt x="362582" y="571422"/>
                  </a:cubicBezTo>
                  <a:cubicBezTo>
                    <a:pt x="297897" y="553317"/>
                    <a:pt x="235476" y="527104"/>
                    <a:pt x="172111" y="504286"/>
                  </a:cubicBezTo>
                  <a:cubicBezTo>
                    <a:pt x="105069" y="480053"/>
                    <a:pt x="57546" y="430360"/>
                    <a:pt x="11343" y="379443"/>
                  </a:cubicBezTo>
                  <a:cubicBezTo>
                    <a:pt x="4837" y="372277"/>
                    <a:pt x="-4876" y="361621"/>
                    <a:pt x="2856" y="351532"/>
                  </a:cubicBezTo>
                  <a:cubicBezTo>
                    <a:pt x="9740" y="342574"/>
                    <a:pt x="22469" y="346441"/>
                    <a:pt x="32747" y="348420"/>
                  </a:cubicBezTo>
                  <a:cubicBezTo>
                    <a:pt x="101109" y="361716"/>
                    <a:pt x="162399" y="390946"/>
                    <a:pt x="219446" y="430266"/>
                  </a:cubicBezTo>
                  <a:cubicBezTo>
                    <a:pt x="279133" y="471472"/>
                    <a:pt x="339103" y="512206"/>
                    <a:pt x="406710" y="558504"/>
                  </a:cubicBezTo>
                  <a:cubicBezTo>
                    <a:pt x="355510" y="485804"/>
                    <a:pt x="311004" y="419140"/>
                    <a:pt x="256408" y="359736"/>
                  </a:cubicBezTo>
                  <a:cubicBezTo>
                    <a:pt x="198796" y="296937"/>
                    <a:pt x="136563" y="237438"/>
                    <a:pt x="107427" y="153990"/>
                  </a:cubicBezTo>
                  <a:cubicBezTo>
                    <a:pt x="93188" y="113255"/>
                    <a:pt x="79233" y="72426"/>
                    <a:pt x="75744" y="29052"/>
                  </a:cubicBezTo>
                  <a:cubicBezTo>
                    <a:pt x="74990" y="19434"/>
                    <a:pt x="69427" y="4725"/>
                    <a:pt x="81213" y="764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820BB7C8-6F4F-481F-BB2A-AF518736075F}"/>
                </a:ext>
              </a:extLst>
            </p:cNvPr>
            <p:cNvSpPr/>
            <p:nvPr/>
          </p:nvSpPr>
          <p:spPr>
            <a:xfrm>
              <a:off x="9898905" y="6356216"/>
              <a:ext cx="822606" cy="503238"/>
            </a:xfrm>
            <a:custGeom>
              <a:avLst/>
              <a:gdLst>
                <a:gd name="connsiteX0" fmla="*/ 206877 w 822606"/>
                <a:gd name="connsiteY0" fmla="*/ 503238 h 503238"/>
                <a:gd name="connsiteX1" fmla="*/ 109190 w 822606"/>
                <a:gd name="connsiteY1" fmla="*/ 263830 h 503238"/>
                <a:gd name="connsiteX2" fmla="*/ 0 w 822606"/>
                <a:gd name="connsiteY2" fmla="*/ 0 h 503238"/>
                <a:gd name="connsiteX3" fmla="*/ 332663 w 822606"/>
                <a:gd name="connsiteY3" fmla="*/ 188585 h 503238"/>
                <a:gd name="connsiteX4" fmla="*/ 580463 w 822606"/>
                <a:gd name="connsiteY4" fmla="*/ 327383 h 503238"/>
                <a:gd name="connsiteX5" fmla="*/ 584895 w 822606"/>
                <a:gd name="connsiteY5" fmla="*/ 358311 h 503238"/>
                <a:gd name="connsiteX6" fmla="*/ 540672 w 822606"/>
                <a:gd name="connsiteY6" fmla="*/ 403382 h 503238"/>
                <a:gd name="connsiteX7" fmla="*/ 662497 w 822606"/>
                <a:gd name="connsiteY7" fmla="*/ 388862 h 503238"/>
                <a:gd name="connsiteX8" fmla="*/ 701817 w 822606"/>
                <a:gd name="connsiteY8" fmla="*/ 398102 h 503238"/>
                <a:gd name="connsiteX9" fmla="*/ 822606 w 822606"/>
                <a:gd name="connsiteY9" fmla="*/ 503238 h 503238"/>
                <a:gd name="connsiteX10" fmla="*/ 206877 w 822606"/>
                <a:gd name="connsiteY10" fmla="*/ 503238 h 5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606" h="503238">
                  <a:moveTo>
                    <a:pt x="206877" y="503238"/>
                  </a:moveTo>
                  <a:cubicBezTo>
                    <a:pt x="174346" y="423467"/>
                    <a:pt x="142004" y="343601"/>
                    <a:pt x="109190" y="263830"/>
                  </a:cubicBezTo>
                  <a:cubicBezTo>
                    <a:pt x="74114" y="178401"/>
                    <a:pt x="38565" y="93161"/>
                    <a:pt x="0" y="0"/>
                  </a:cubicBezTo>
                  <a:cubicBezTo>
                    <a:pt x="111831" y="72888"/>
                    <a:pt x="224509" y="126729"/>
                    <a:pt x="332663" y="188585"/>
                  </a:cubicBezTo>
                  <a:cubicBezTo>
                    <a:pt x="414886" y="235542"/>
                    <a:pt x="497485" y="281840"/>
                    <a:pt x="580463" y="327383"/>
                  </a:cubicBezTo>
                  <a:cubicBezTo>
                    <a:pt x="598284" y="337190"/>
                    <a:pt x="601868" y="344450"/>
                    <a:pt x="584895" y="358311"/>
                  </a:cubicBezTo>
                  <a:cubicBezTo>
                    <a:pt x="568771" y="371606"/>
                    <a:pt x="554155" y="386599"/>
                    <a:pt x="540672" y="403382"/>
                  </a:cubicBezTo>
                  <a:cubicBezTo>
                    <a:pt x="582820" y="401780"/>
                    <a:pt x="621858" y="389050"/>
                    <a:pt x="662497" y="388862"/>
                  </a:cubicBezTo>
                  <a:cubicBezTo>
                    <a:pt x="676548" y="388767"/>
                    <a:pt x="690503" y="389427"/>
                    <a:pt x="701817" y="398102"/>
                  </a:cubicBezTo>
                  <a:cubicBezTo>
                    <a:pt x="744249" y="430633"/>
                    <a:pt x="789226" y="460241"/>
                    <a:pt x="822606" y="503238"/>
                  </a:cubicBezTo>
                  <a:cubicBezTo>
                    <a:pt x="617426" y="503238"/>
                    <a:pt x="412151" y="503238"/>
                    <a:pt x="206877" y="50323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CDA3AB1B-AA81-4C99-9FA0-45AE76B2DD86}"/>
                </a:ext>
              </a:extLst>
            </p:cNvPr>
            <p:cNvSpPr/>
            <p:nvPr/>
          </p:nvSpPr>
          <p:spPr>
            <a:xfrm>
              <a:off x="5992372" y="6352456"/>
              <a:ext cx="171774" cy="506998"/>
            </a:xfrm>
            <a:custGeom>
              <a:avLst/>
              <a:gdLst>
                <a:gd name="connsiteX0" fmla="*/ 0 w 171774"/>
                <a:gd name="connsiteY0" fmla="*/ 506998 h 506998"/>
                <a:gd name="connsiteX1" fmla="*/ 75528 w 171774"/>
                <a:gd name="connsiteY1" fmla="*/ 113233 h 506998"/>
                <a:gd name="connsiteX2" fmla="*/ 142759 w 171774"/>
                <a:gd name="connsiteY2" fmla="*/ 11020 h 506998"/>
                <a:gd name="connsiteX3" fmla="*/ 164163 w 171774"/>
                <a:gd name="connsiteY3" fmla="*/ 931 h 506998"/>
                <a:gd name="connsiteX4" fmla="*/ 171235 w 171774"/>
                <a:gd name="connsiteY4" fmla="*/ 23090 h 506998"/>
                <a:gd name="connsiteX5" fmla="*/ 134083 w 171774"/>
                <a:gd name="connsiteY5" fmla="*/ 242980 h 506998"/>
                <a:gd name="connsiteX6" fmla="*/ 44129 w 171774"/>
                <a:gd name="connsiteY6" fmla="*/ 474750 h 506998"/>
                <a:gd name="connsiteX7" fmla="*/ 31776 w 171774"/>
                <a:gd name="connsiteY7" fmla="*/ 506998 h 506998"/>
                <a:gd name="connsiteX8" fmla="*/ 0 w 171774"/>
                <a:gd name="connsiteY8" fmla="*/ 506998 h 50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774" h="506998">
                  <a:moveTo>
                    <a:pt x="0" y="506998"/>
                  </a:moveTo>
                  <a:cubicBezTo>
                    <a:pt x="21498" y="375083"/>
                    <a:pt x="14426" y="237605"/>
                    <a:pt x="75528" y="113233"/>
                  </a:cubicBezTo>
                  <a:cubicBezTo>
                    <a:pt x="93632" y="76365"/>
                    <a:pt x="112491" y="39968"/>
                    <a:pt x="142759" y="11020"/>
                  </a:cubicBezTo>
                  <a:cubicBezTo>
                    <a:pt x="148793" y="5268"/>
                    <a:pt x="154545" y="-2746"/>
                    <a:pt x="164163" y="931"/>
                  </a:cubicBezTo>
                  <a:cubicBezTo>
                    <a:pt x="174535" y="4891"/>
                    <a:pt x="171329" y="15263"/>
                    <a:pt x="171235" y="23090"/>
                  </a:cubicBezTo>
                  <a:cubicBezTo>
                    <a:pt x="170198" y="98240"/>
                    <a:pt x="150396" y="170280"/>
                    <a:pt x="134083" y="242980"/>
                  </a:cubicBezTo>
                  <a:cubicBezTo>
                    <a:pt x="115697" y="325014"/>
                    <a:pt x="78639" y="399222"/>
                    <a:pt x="44129" y="474750"/>
                  </a:cubicBezTo>
                  <a:cubicBezTo>
                    <a:pt x="39320" y="485217"/>
                    <a:pt x="35925" y="496249"/>
                    <a:pt x="31776" y="506998"/>
                  </a:cubicBezTo>
                  <a:cubicBezTo>
                    <a:pt x="21216" y="506998"/>
                    <a:pt x="10561" y="506998"/>
                    <a:pt x="0" y="506998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B4A25C8B-4035-4BE0-9B13-E41DC3EBF57D}"/>
                </a:ext>
              </a:extLst>
            </p:cNvPr>
            <p:cNvSpPr/>
            <p:nvPr/>
          </p:nvSpPr>
          <p:spPr>
            <a:xfrm>
              <a:off x="1131" y="4563538"/>
              <a:ext cx="950136" cy="1351026"/>
            </a:xfrm>
            <a:custGeom>
              <a:avLst/>
              <a:gdLst>
                <a:gd name="connsiteX0" fmla="*/ 0 w 950136"/>
                <a:gd name="connsiteY0" fmla="*/ 1351012 h 1351026"/>
                <a:gd name="connsiteX1" fmla="*/ 0 w 950136"/>
                <a:gd name="connsiteY1" fmla="*/ 943763 h 1351026"/>
                <a:gd name="connsiteX2" fmla="*/ 4149 w 950136"/>
                <a:gd name="connsiteY2" fmla="*/ 942537 h 1351026"/>
                <a:gd name="connsiteX3" fmla="*/ 11692 w 950136"/>
                <a:gd name="connsiteY3" fmla="*/ 972994 h 1351026"/>
                <a:gd name="connsiteX4" fmla="*/ 44600 w 950136"/>
                <a:gd name="connsiteY4" fmla="*/ 1126407 h 1351026"/>
                <a:gd name="connsiteX5" fmla="*/ 47806 w 950136"/>
                <a:gd name="connsiteY5" fmla="*/ 1166670 h 1351026"/>
                <a:gd name="connsiteX6" fmla="*/ 84392 w 950136"/>
                <a:gd name="connsiteY6" fmla="*/ 1089728 h 1351026"/>
                <a:gd name="connsiteX7" fmla="*/ 86749 w 950136"/>
                <a:gd name="connsiteY7" fmla="*/ 976294 h 1351026"/>
                <a:gd name="connsiteX8" fmla="*/ 31871 w 950136"/>
                <a:gd name="connsiteY8" fmla="*/ 819580 h 1351026"/>
                <a:gd name="connsiteX9" fmla="*/ 16124 w 950136"/>
                <a:gd name="connsiteY9" fmla="*/ 555939 h 1351026"/>
                <a:gd name="connsiteX10" fmla="*/ 29796 w 950136"/>
                <a:gd name="connsiteY10" fmla="*/ 526425 h 1351026"/>
                <a:gd name="connsiteX11" fmla="*/ 57141 w 950136"/>
                <a:gd name="connsiteY11" fmla="*/ 548584 h 1351026"/>
                <a:gd name="connsiteX12" fmla="*/ 113245 w 950136"/>
                <a:gd name="connsiteY12" fmla="*/ 708032 h 1351026"/>
                <a:gd name="connsiteX13" fmla="*/ 144362 w 950136"/>
                <a:gd name="connsiteY13" fmla="*/ 975728 h 1351026"/>
                <a:gd name="connsiteX14" fmla="*/ 205180 w 950136"/>
                <a:gd name="connsiteY14" fmla="*/ 850508 h 1351026"/>
                <a:gd name="connsiteX15" fmla="*/ 196694 w 950136"/>
                <a:gd name="connsiteY15" fmla="*/ 808831 h 1351026"/>
                <a:gd name="connsiteX16" fmla="*/ 135027 w 950136"/>
                <a:gd name="connsiteY16" fmla="*/ 627696 h 1351026"/>
                <a:gd name="connsiteX17" fmla="*/ 141627 w 950136"/>
                <a:gd name="connsiteY17" fmla="*/ 361320 h 1351026"/>
                <a:gd name="connsiteX18" fmla="*/ 162937 w 950136"/>
                <a:gd name="connsiteY18" fmla="*/ 333692 h 1351026"/>
                <a:gd name="connsiteX19" fmla="*/ 183210 w 950136"/>
                <a:gd name="connsiteY19" fmla="*/ 362545 h 1351026"/>
                <a:gd name="connsiteX20" fmla="*/ 227433 w 950136"/>
                <a:gd name="connsiteY20" fmla="*/ 606951 h 1351026"/>
                <a:gd name="connsiteX21" fmla="*/ 234128 w 950136"/>
                <a:gd name="connsiteY21" fmla="*/ 810528 h 1351026"/>
                <a:gd name="connsiteX22" fmla="*/ 313239 w 950136"/>
                <a:gd name="connsiteY22" fmla="*/ 671164 h 1351026"/>
                <a:gd name="connsiteX23" fmla="*/ 309373 w 950136"/>
                <a:gd name="connsiteY23" fmla="*/ 650703 h 1351026"/>
                <a:gd name="connsiteX24" fmla="*/ 266187 w 950136"/>
                <a:gd name="connsiteY24" fmla="*/ 243171 h 1351026"/>
                <a:gd name="connsiteX25" fmla="*/ 282500 w 950136"/>
                <a:gd name="connsiteY25" fmla="*/ 185747 h 1351026"/>
                <a:gd name="connsiteX26" fmla="*/ 327477 w 950136"/>
                <a:gd name="connsiteY26" fmla="*/ 181127 h 1351026"/>
                <a:gd name="connsiteX27" fmla="*/ 369815 w 950136"/>
                <a:gd name="connsiteY27" fmla="*/ 336992 h 1351026"/>
                <a:gd name="connsiteX28" fmla="*/ 355388 w 950136"/>
                <a:gd name="connsiteY28" fmla="*/ 574043 h 1351026"/>
                <a:gd name="connsiteX29" fmla="*/ 355199 w 950136"/>
                <a:gd name="connsiteY29" fmla="*/ 613363 h 1351026"/>
                <a:gd name="connsiteX30" fmla="*/ 444306 w 950136"/>
                <a:gd name="connsiteY30" fmla="*/ 436376 h 1351026"/>
                <a:gd name="connsiteX31" fmla="*/ 467879 w 950136"/>
                <a:gd name="connsiteY31" fmla="*/ 200362 h 1351026"/>
                <a:gd name="connsiteX32" fmla="*/ 548781 w 950136"/>
                <a:gd name="connsiteY32" fmla="*/ 31673 h 1351026"/>
                <a:gd name="connsiteX33" fmla="*/ 571129 w 950136"/>
                <a:gd name="connsiteY33" fmla="*/ 17435 h 1351026"/>
                <a:gd name="connsiteX34" fmla="*/ 583292 w 950136"/>
                <a:gd name="connsiteY34" fmla="*/ 43743 h 1351026"/>
                <a:gd name="connsiteX35" fmla="*/ 538975 w 950136"/>
                <a:gd name="connsiteY35" fmla="*/ 290317 h 1351026"/>
                <a:gd name="connsiteX36" fmla="*/ 478534 w 950136"/>
                <a:gd name="connsiteY36" fmla="*/ 458818 h 1351026"/>
                <a:gd name="connsiteX37" fmla="*/ 609223 w 950136"/>
                <a:gd name="connsiteY37" fmla="*/ 302764 h 1351026"/>
                <a:gd name="connsiteX38" fmla="*/ 708041 w 950136"/>
                <a:gd name="connsiteY38" fmla="*/ 158402 h 1351026"/>
                <a:gd name="connsiteX39" fmla="*/ 921896 w 950136"/>
                <a:gd name="connsiteY39" fmla="*/ 4706 h 1351026"/>
                <a:gd name="connsiteX40" fmla="*/ 948015 w 950136"/>
                <a:gd name="connsiteY40" fmla="*/ 5743 h 1351026"/>
                <a:gd name="connsiteX41" fmla="*/ 941226 w 950136"/>
                <a:gd name="connsiteY41" fmla="*/ 28090 h 1351026"/>
                <a:gd name="connsiteX42" fmla="*/ 672304 w 950136"/>
                <a:gd name="connsiteY42" fmla="*/ 302575 h 1351026"/>
                <a:gd name="connsiteX43" fmla="*/ 471933 w 950136"/>
                <a:gd name="connsiteY43" fmla="*/ 505115 h 1351026"/>
                <a:gd name="connsiteX44" fmla="*/ 583575 w 950136"/>
                <a:gd name="connsiteY44" fmla="*/ 434679 h 1351026"/>
                <a:gd name="connsiteX45" fmla="*/ 884179 w 950136"/>
                <a:gd name="connsiteY45" fmla="*/ 341707 h 1351026"/>
                <a:gd name="connsiteX46" fmla="*/ 915296 w 950136"/>
                <a:gd name="connsiteY46" fmla="*/ 351419 h 1351026"/>
                <a:gd name="connsiteX47" fmla="*/ 894646 w 950136"/>
                <a:gd name="connsiteY47" fmla="*/ 378858 h 1351026"/>
                <a:gd name="connsiteX48" fmla="*/ 583481 w 950136"/>
                <a:gd name="connsiteY48" fmla="*/ 506341 h 1351026"/>
                <a:gd name="connsiteX49" fmla="*/ 460335 w 950136"/>
                <a:gd name="connsiteY49" fmla="*/ 534157 h 1351026"/>
                <a:gd name="connsiteX50" fmla="*/ 416772 w 950136"/>
                <a:gd name="connsiteY50" fmla="*/ 563011 h 1351026"/>
                <a:gd name="connsiteX51" fmla="*/ 311165 w 950136"/>
                <a:gd name="connsiteY51" fmla="*/ 702092 h 1351026"/>
                <a:gd name="connsiteX52" fmla="*/ 387919 w 950136"/>
                <a:gd name="connsiteY52" fmla="*/ 658529 h 1351026"/>
                <a:gd name="connsiteX53" fmla="*/ 743307 w 950136"/>
                <a:gd name="connsiteY53" fmla="*/ 525011 h 1351026"/>
                <a:gd name="connsiteX54" fmla="*/ 768671 w 950136"/>
                <a:gd name="connsiteY54" fmla="*/ 524540 h 1351026"/>
                <a:gd name="connsiteX55" fmla="*/ 784984 w 950136"/>
                <a:gd name="connsiteY55" fmla="*/ 530386 h 1351026"/>
                <a:gd name="connsiteX56" fmla="*/ 774989 w 950136"/>
                <a:gd name="connsiteY56" fmla="*/ 547075 h 1351026"/>
                <a:gd name="connsiteX57" fmla="*/ 640245 w 950136"/>
                <a:gd name="connsiteY57" fmla="*/ 632976 h 1351026"/>
                <a:gd name="connsiteX58" fmla="*/ 417904 w 950136"/>
                <a:gd name="connsiteY58" fmla="*/ 709636 h 1351026"/>
                <a:gd name="connsiteX59" fmla="*/ 313805 w 950136"/>
                <a:gd name="connsiteY59" fmla="*/ 735094 h 1351026"/>
                <a:gd name="connsiteX60" fmla="*/ 296832 w 950136"/>
                <a:gd name="connsiteY60" fmla="*/ 748106 h 1351026"/>
                <a:gd name="connsiteX61" fmla="*/ 209518 w 950136"/>
                <a:gd name="connsiteY61" fmla="*/ 890676 h 1351026"/>
                <a:gd name="connsiteX62" fmla="*/ 248743 w 950136"/>
                <a:gd name="connsiteY62" fmla="*/ 873798 h 1351026"/>
                <a:gd name="connsiteX63" fmla="*/ 484474 w 950136"/>
                <a:gd name="connsiteY63" fmla="*/ 736414 h 1351026"/>
                <a:gd name="connsiteX64" fmla="*/ 636285 w 950136"/>
                <a:gd name="connsiteY64" fmla="*/ 696811 h 1351026"/>
                <a:gd name="connsiteX65" fmla="*/ 668721 w 950136"/>
                <a:gd name="connsiteY65" fmla="*/ 703318 h 1351026"/>
                <a:gd name="connsiteX66" fmla="*/ 658538 w 950136"/>
                <a:gd name="connsiteY66" fmla="*/ 737169 h 1351026"/>
                <a:gd name="connsiteX67" fmla="*/ 554722 w 950136"/>
                <a:gd name="connsiteY67" fmla="*/ 808736 h 1351026"/>
                <a:gd name="connsiteX68" fmla="*/ 216118 w 950136"/>
                <a:gd name="connsiteY68" fmla="*/ 913401 h 1351026"/>
                <a:gd name="connsiteX69" fmla="*/ 174158 w 950136"/>
                <a:gd name="connsiteY69" fmla="*/ 986666 h 1351026"/>
                <a:gd name="connsiteX70" fmla="*/ 133047 w 950136"/>
                <a:gd name="connsiteY70" fmla="*/ 1052199 h 1351026"/>
                <a:gd name="connsiteX71" fmla="*/ 222247 w 950136"/>
                <a:gd name="connsiteY71" fmla="*/ 990532 h 1351026"/>
                <a:gd name="connsiteX72" fmla="*/ 274108 w 950136"/>
                <a:gd name="connsiteY72" fmla="*/ 972240 h 1351026"/>
                <a:gd name="connsiteX73" fmla="*/ 524643 w 950136"/>
                <a:gd name="connsiteY73" fmla="*/ 882190 h 1351026"/>
                <a:gd name="connsiteX74" fmla="*/ 534072 w 950136"/>
                <a:gd name="connsiteY74" fmla="*/ 881247 h 1351026"/>
                <a:gd name="connsiteX75" fmla="*/ 579332 w 950136"/>
                <a:gd name="connsiteY75" fmla="*/ 893128 h 1351026"/>
                <a:gd name="connsiteX76" fmla="*/ 549347 w 950136"/>
                <a:gd name="connsiteY76" fmla="*/ 924244 h 1351026"/>
                <a:gd name="connsiteX77" fmla="*/ 396028 w 950136"/>
                <a:gd name="connsiteY77" fmla="*/ 1002224 h 1351026"/>
                <a:gd name="connsiteX78" fmla="*/ 381130 w 950136"/>
                <a:gd name="connsiteY78" fmla="*/ 1012974 h 1351026"/>
                <a:gd name="connsiteX79" fmla="*/ 243746 w 950136"/>
                <a:gd name="connsiteY79" fmla="*/ 1058234 h 1351026"/>
                <a:gd name="connsiteX80" fmla="*/ 63553 w 950136"/>
                <a:gd name="connsiteY80" fmla="*/ 1207028 h 1351026"/>
                <a:gd name="connsiteX81" fmla="*/ 52238 w 950136"/>
                <a:gd name="connsiteY81" fmla="*/ 1238238 h 1351026"/>
                <a:gd name="connsiteX82" fmla="*/ 430162 w 950136"/>
                <a:gd name="connsiteY82" fmla="*/ 1063138 h 1351026"/>
                <a:gd name="connsiteX83" fmla="*/ 495129 w 950136"/>
                <a:gd name="connsiteY83" fmla="*/ 1073604 h 1351026"/>
                <a:gd name="connsiteX84" fmla="*/ 461467 w 950136"/>
                <a:gd name="connsiteY84" fmla="*/ 1128199 h 1351026"/>
                <a:gd name="connsiteX85" fmla="*/ 162089 w 950136"/>
                <a:gd name="connsiteY85" fmla="*/ 1282462 h 1351026"/>
                <a:gd name="connsiteX86" fmla="*/ 62044 w 950136"/>
                <a:gd name="connsiteY86" fmla="*/ 1298774 h 1351026"/>
                <a:gd name="connsiteX87" fmla="*/ 20556 w 950136"/>
                <a:gd name="connsiteY87" fmla="*/ 1330550 h 1351026"/>
                <a:gd name="connsiteX88" fmla="*/ 0 w 950136"/>
                <a:gd name="connsiteY88" fmla="*/ 1351012 h 13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950136" h="1351026">
                  <a:moveTo>
                    <a:pt x="0" y="1351012"/>
                  </a:moveTo>
                  <a:cubicBezTo>
                    <a:pt x="0" y="1215231"/>
                    <a:pt x="0" y="1079544"/>
                    <a:pt x="0" y="943763"/>
                  </a:cubicBezTo>
                  <a:cubicBezTo>
                    <a:pt x="1414" y="943386"/>
                    <a:pt x="2734" y="942915"/>
                    <a:pt x="4149" y="942537"/>
                  </a:cubicBezTo>
                  <a:cubicBezTo>
                    <a:pt x="6695" y="952721"/>
                    <a:pt x="9146" y="962810"/>
                    <a:pt x="11692" y="972994"/>
                  </a:cubicBezTo>
                  <a:cubicBezTo>
                    <a:pt x="37057" y="1020989"/>
                    <a:pt x="32531" y="1075490"/>
                    <a:pt x="44600" y="1126407"/>
                  </a:cubicBezTo>
                  <a:cubicBezTo>
                    <a:pt x="47618" y="1139043"/>
                    <a:pt x="49881" y="1152526"/>
                    <a:pt x="47806" y="1166670"/>
                  </a:cubicBezTo>
                  <a:cubicBezTo>
                    <a:pt x="55632" y="1138666"/>
                    <a:pt x="72417" y="1115375"/>
                    <a:pt x="84392" y="1089728"/>
                  </a:cubicBezTo>
                  <a:cubicBezTo>
                    <a:pt x="102119" y="1051634"/>
                    <a:pt x="94387" y="1014200"/>
                    <a:pt x="86749" y="976294"/>
                  </a:cubicBezTo>
                  <a:cubicBezTo>
                    <a:pt x="68268" y="924056"/>
                    <a:pt x="47429" y="872572"/>
                    <a:pt x="31871" y="819580"/>
                  </a:cubicBezTo>
                  <a:cubicBezTo>
                    <a:pt x="6506" y="733303"/>
                    <a:pt x="6695" y="644668"/>
                    <a:pt x="16124" y="555939"/>
                  </a:cubicBezTo>
                  <a:cubicBezTo>
                    <a:pt x="17350" y="544718"/>
                    <a:pt x="19141" y="529160"/>
                    <a:pt x="29796" y="526425"/>
                  </a:cubicBezTo>
                  <a:cubicBezTo>
                    <a:pt x="43563" y="522936"/>
                    <a:pt x="51295" y="538589"/>
                    <a:pt x="57141" y="548584"/>
                  </a:cubicBezTo>
                  <a:cubicBezTo>
                    <a:pt x="85995" y="597993"/>
                    <a:pt x="102967" y="651928"/>
                    <a:pt x="113245" y="708032"/>
                  </a:cubicBezTo>
                  <a:cubicBezTo>
                    <a:pt x="129463" y="795913"/>
                    <a:pt x="130972" y="885302"/>
                    <a:pt x="144362" y="975728"/>
                  </a:cubicBezTo>
                  <a:cubicBezTo>
                    <a:pt x="164823" y="934051"/>
                    <a:pt x="186039" y="892751"/>
                    <a:pt x="205180" y="850508"/>
                  </a:cubicBezTo>
                  <a:cubicBezTo>
                    <a:pt x="211592" y="836458"/>
                    <a:pt x="201503" y="822409"/>
                    <a:pt x="196694" y="808831"/>
                  </a:cubicBezTo>
                  <a:cubicBezTo>
                    <a:pt x="175667" y="748578"/>
                    <a:pt x="149642" y="689457"/>
                    <a:pt x="135027" y="627696"/>
                  </a:cubicBezTo>
                  <a:cubicBezTo>
                    <a:pt x="114188" y="539437"/>
                    <a:pt x="119280" y="449483"/>
                    <a:pt x="141627" y="361320"/>
                  </a:cubicBezTo>
                  <a:cubicBezTo>
                    <a:pt x="144267" y="350947"/>
                    <a:pt x="147190" y="333126"/>
                    <a:pt x="162937" y="333692"/>
                  </a:cubicBezTo>
                  <a:cubicBezTo>
                    <a:pt x="178401" y="334258"/>
                    <a:pt x="179816" y="351607"/>
                    <a:pt x="183210" y="362545"/>
                  </a:cubicBezTo>
                  <a:cubicBezTo>
                    <a:pt x="207820" y="442222"/>
                    <a:pt x="227622" y="522842"/>
                    <a:pt x="227433" y="606951"/>
                  </a:cubicBezTo>
                  <a:cubicBezTo>
                    <a:pt x="227245" y="674182"/>
                    <a:pt x="227433" y="741318"/>
                    <a:pt x="234128" y="810528"/>
                  </a:cubicBezTo>
                  <a:cubicBezTo>
                    <a:pt x="260435" y="764042"/>
                    <a:pt x="286649" y="717461"/>
                    <a:pt x="313239" y="671164"/>
                  </a:cubicBezTo>
                  <a:cubicBezTo>
                    <a:pt x="318142" y="662583"/>
                    <a:pt x="311353" y="657303"/>
                    <a:pt x="309373" y="650703"/>
                  </a:cubicBezTo>
                  <a:cubicBezTo>
                    <a:pt x="269110" y="517562"/>
                    <a:pt x="241860" y="383007"/>
                    <a:pt x="266187" y="243171"/>
                  </a:cubicBezTo>
                  <a:cubicBezTo>
                    <a:pt x="269582" y="223652"/>
                    <a:pt x="274862" y="204040"/>
                    <a:pt x="282500" y="185747"/>
                  </a:cubicBezTo>
                  <a:cubicBezTo>
                    <a:pt x="294098" y="157742"/>
                    <a:pt x="311636" y="155668"/>
                    <a:pt x="327477" y="181127"/>
                  </a:cubicBezTo>
                  <a:cubicBezTo>
                    <a:pt x="356897" y="228556"/>
                    <a:pt x="371323" y="280888"/>
                    <a:pt x="369815" y="336992"/>
                  </a:cubicBezTo>
                  <a:cubicBezTo>
                    <a:pt x="367740" y="416197"/>
                    <a:pt x="365949" y="495403"/>
                    <a:pt x="355388" y="574043"/>
                  </a:cubicBezTo>
                  <a:cubicBezTo>
                    <a:pt x="353973" y="584226"/>
                    <a:pt x="355199" y="594787"/>
                    <a:pt x="355199" y="613363"/>
                  </a:cubicBezTo>
                  <a:cubicBezTo>
                    <a:pt x="399800" y="556411"/>
                    <a:pt x="438931" y="507095"/>
                    <a:pt x="444306" y="436376"/>
                  </a:cubicBezTo>
                  <a:cubicBezTo>
                    <a:pt x="450246" y="357642"/>
                    <a:pt x="452698" y="278248"/>
                    <a:pt x="467879" y="200362"/>
                  </a:cubicBezTo>
                  <a:cubicBezTo>
                    <a:pt x="480231" y="137092"/>
                    <a:pt x="510970" y="82591"/>
                    <a:pt x="548781" y="31673"/>
                  </a:cubicBezTo>
                  <a:cubicBezTo>
                    <a:pt x="554062" y="24601"/>
                    <a:pt x="559719" y="14135"/>
                    <a:pt x="571129" y="17435"/>
                  </a:cubicBezTo>
                  <a:cubicBezTo>
                    <a:pt x="584047" y="21207"/>
                    <a:pt x="582255" y="33276"/>
                    <a:pt x="583292" y="43743"/>
                  </a:cubicBezTo>
                  <a:cubicBezTo>
                    <a:pt x="591779" y="130115"/>
                    <a:pt x="568394" y="210829"/>
                    <a:pt x="538975" y="290317"/>
                  </a:cubicBezTo>
                  <a:cubicBezTo>
                    <a:pt x="518325" y="346044"/>
                    <a:pt x="497392" y="401771"/>
                    <a:pt x="478534" y="458818"/>
                  </a:cubicBezTo>
                  <a:cubicBezTo>
                    <a:pt x="524737" y="408843"/>
                    <a:pt x="571129" y="359245"/>
                    <a:pt x="609223" y="302764"/>
                  </a:cubicBezTo>
                  <a:cubicBezTo>
                    <a:pt x="641848" y="254392"/>
                    <a:pt x="673342" y="205454"/>
                    <a:pt x="708041" y="158402"/>
                  </a:cubicBezTo>
                  <a:cubicBezTo>
                    <a:pt x="763202" y="83817"/>
                    <a:pt x="840145" y="41197"/>
                    <a:pt x="921896" y="4706"/>
                  </a:cubicBezTo>
                  <a:cubicBezTo>
                    <a:pt x="929817" y="1217"/>
                    <a:pt x="940943" y="-4346"/>
                    <a:pt x="948015" y="5743"/>
                  </a:cubicBezTo>
                  <a:cubicBezTo>
                    <a:pt x="954050" y="14324"/>
                    <a:pt x="945752" y="20924"/>
                    <a:pt x="941226" y="28090"/>
                  </a:cubicBezTo>
                  <a:cubicBezTo>
                    <a:pt x="871167" y="138884"/>
                    <a:pt x="789415" y="238834"/>
                    <a:pt x="672304" y="302575"/>
                  </a:cubicBezTo>
                  <a:cubicBezTo>
                    <a:pt x="585178" y="350004"/>
                    <a:pt x="528414" y="426287"/>
                    <a:pt x="471933" y="505115"/>
                  </a:cubicBezTo>
                  <a:cubicBezTo>
                    <a:pt x="509084" y="481542"/>
                    <a:pt x="545387" y="456460"/>
                    <a:pt x="583575" y="434679"/>
                  </a:cubicBezTo>
                  <a:cubicBezTo>
                    <a:pt x="676736" y="381498"/>
                    <a:pt x="774895" y="343215"/>
                    <a:pt x="884179" y="341707"/>
                  </a:cubicBezTo>
                  <a:cubicBezTo>
                    <a:pt x="895589" y="341518"/>
                    <a:pt x="910581" y="338689"/>
                    <a:pt x="915296" y="351419"/>
                  </a:cubicBezTo>
                  <a:cubicBezTo>
                    <a:pt x="921048" y="367166"/>
                    <a:pt x="903792" y="371786"/>
                    <a:pt x="894646" y="378858"/>
                  </a:cubicBezTo>
                  <a:cubicBezTo>
                    <a:pt x="802711" y="449860"/>
                    <a:pt x="694557" y="481731"/>
                    <a:pt x="583481" y="506341"/>
                  </a:cubicBezTo>
                  <a:cubicBezTo>
                    <a:pt x="542370" y="515487"/>
                    <a:pt x="501164" y="524068"/>
                    <a:pt x="460335" y="534157"/>
                  </a:cubicBezTo>
                  <a:cubicBezTo>
                    <a:pt x="442891" y="538495"/>
                    <a:pt x="427993" y="547924"/>
                    <a:pt x="416772" y="563011"/>
                  </a:cubicBezTo>
                  <a:cubicBezTo>
                    <a:pt x="383770" y="607234"/>
                    <a:pt x="350202" y="650891"/>
                    <a:pt x="311165" y="702092"/>
                  </a:cubicBezTo>
                  <a:cubicBezTo>
                    <a:pt x="345770" y="691625"/>
                    <a:pt x="366231" y="673427"/>
                    <a:pt x="387919" y="658529"/>
                  </a:cubicBezTo>
                  <a:cubicBezTo>
                    <a:pt x="495412" y="584415"/>
                    <a:pt x="614126" y="540946"/>
                    <a:pt x="743307" y="525011"/>
                  </a:cubicBezTo>
                  <a:cubicBezTo>
                    <a:pt x="751699" y="523974"/>
                    <a:pt x="760185" y="524162"/>
                    <a:pt x="768671" y="524540"/>
                  </a:cubicBezTo>
                  <a:cubicBezTo>
                    <a:pt x="774517" y="524822"/>
                    <a:pt x="782061" y="522465"/>
                    <a:pt x="784984" y="530386"/>
                  </a:cubicBezTo>
                  <a:cubicBezTo>
                    <a:pt x="788378" y="539721"/>
                    <a:pt x="780929" y="542455"/>
                    <a:pt x="774989" y="547075"/>
                  </a:cubicBezTo>
                  <a:cubicBezTo>
                    <a:pt x="732934" y="580172"/>
                    <a:pt x="686354" y="606480"/>
                    <a:pt x="640245" y="632976"/>
                  </a:cubicBezTo>
                  <a:cubicBezTo>
                    <a:pt x="571317" y="672578"/>
                    <a:pt x="494375" y="690777"/>
                    <a:pt x="417904" y="709636"/>
                  </a:cubicBezTo>
                  <a:cubicBezTo>
                    <a:pt x="383204" y="718216"/>
                    <a:pt x="348693" y="727268"/>
                    <a:pt x="313805" y="735094"/>
                  </a:cubicBezTo>
                  <a:cubicBezTo>
                    <a:pt x="305413" y="736980"/>
                    <a:pt x="300227" y="742544"/>
                    <a:pt x="296832" y="748106"/>
                  </a:cubicBezTo>
                  <a:cubicBezTo>
                    <a:pt x="267696" y="794687"/>
                    <a:pt x="239314" y="841739"/>
                    <a:pt x="209518" y="890676"/>
                  </a:cubicBezTo>
                  <a:cubicBezTo>
                    <a:pt x="228942" y="891714"/>
                    <a:pt x="240068" y="883888"/>
                    <a:pt x="248743" y="873798"/>
                  </a:cubicBezTo>
                  <a:cubicBezTo>
                    <a:pt x="311636" y="801099"/>
                    <a:pt x="397725" y="767436"/>
                    <a:pt x="484474" y="736414"/>
                  </a:cubicBezTo>
                  <a:cubicBezTo>
                    <a:pt x="533600" y="718876"/>
                    <a:pt x="582915" y="698981"/>
                    <a:pt x="636285" y="696811"/>
                  </a:cubicBezTo>
                  <a:cubicBezTo>
                    <a:pt x="647317" y="696340"/>
                    <a:pt x="661084" y="691720"/>
                    <a:pt x="668721" y="703318"/>
                  </a:cubicBezTo>
                  <a:cubicBezTo>
                    <a:pt x="677679" y="717084"/>
                    <a:pt x="664950" y="727551"/>
                    <a:pt x="658538" y="737169"/>
                  </a:cubicBezTo>
                  <a:cubicBezTo>
                    <a:pt x="633739" y="774603"/>
                    <a:pt x="593476" y="792518"/>
                    <a:pt x="554722" y="808736"/>
                  </a:cubicBezTo>
                  <a:cubicBezTo>
                    <a:pt x="445437" y="854469"/>
                    <a:pt x="334644" y="896900"/>
                    <a:pt x="216118" y="913401"/>
                  </a:cubicBezTo>
                  <a:cubicBezTo>
                    <a:pt x="190188" y="916984"/>
                    <a:pt x="161806" y="967808"/>
                    <a:pt x="174158" y="986666"/>
                  </a:cubicBezTo>
                  <a:cubicBezTo>
                    <a:pt x="158317" y="1004865"/>
                    <a:pt x="144173" y="1024195"/>
                    <a:pt x="133047" y="1052199"/>
                  </a:cubicBezTo>
                  <a:cubicBezTo>
                    <a:pt x="162183" y="1025137"/>
                    <a:pt x="198957" y="1018443"/>
                    <a:pt x="222247" y="990532"/>
                  </a:cubicBezTo>
                  <a:cubicBezTo>
                    <a:pt x="242897" y="993927"/>
                    <a:pt x="259021" y="982517"/>
                    <a:pt x="274108" y="972240"/>
                  </a:cubicBezTo>
                  <a:cubicBezTo>
                    <a:pt x="349919" y="920284"/>
                    <a:pt x="432425" y="888037"/>
                    <a:pt x="524643" y="882190"/>
                  </a:cubicBezTo>
                  <a:cubicBezTo>
                    <a:pt x="527754" y="882002"/>
                    <a:pt x="530960" y="881342"/>
                    <a:pt x="534072" y="881247"/>
                  </a:cubicBezTo>
                  <a:cubicBezTo>
                    <a:pt x="550762" y="880965"/>
                    <a:pt x="574240" y="878984"/>
                    <a:pt x="579332" y="893128"/>
                  </a:cubicBezTo>
                  <a:cubicBezTo>
                    <a:pt x="584424" y="907366"/>
                    <a:pt x="561982" y="916419"/>
                    <a:pt x="549347" y="924244"/>
                  </a:cubicBezTo>
                  <a:cubicBezTo>
                    <a:pt x="500409" y="954324"/>
                    <a:pt x="449492" y="980726"/>
                    <a:pt x="396028" y="1002224"/>
                  </a:cubicBezTo>
                  <a:cubicBezTo>
                    <a:pt x="390559" y="1004393"/>
                    <a:pt x="386033" y="1009296"/>
                    <a:pt x="381130" y="1012974"/>
                  </a:cubicBezTo>
                  <a:cubicBezTo>
                    <a:pt x="338887" y="1038716"/>
                    <a:pt x="290892" y="1048522"/>
                    <a:pt x="243746" y="1058234"/>
                  </a:cubicBezTo>
                  <a:cubicBezTo>
                    <a:pt x="117771" y="1084165"/>
                    <a:pt x="110605" y="1088690"/>
                    <a:pt x="63553" y="1207028"/>
                  </a:cubicBezTo>
                  <a:cubicBezTo>
                    <a:pt x="59687" y="1216740"/>
                    <a:pt x="55821" y="1226452"/>
                    <a:pt x="52238" y="1238238"/>
                  </a:cubicBezTo>
                  <a:cubicBezTo>
                    <a:pt x="162466" y="1142908"/>
                    <a:pt x="296172" y="1102646"/>
                    <a:pt x="430162" y="1063138"/>
                  </a:cubicBezTo>
                  <a:cubicBezTo>
                    <a:pt x="452509" y="1056537"/>
                    <a:pt x="482400" y="1044750"/>
                    <a:pt x="495129" y="1073604"/>
                  </a:cubicBezTo>
                  <a:cubicBezTo>
                    <a:pt x="506727" y="1099911"/>
                    <a:pt x="479194" y="1115564"/>
                    <a:pt x="461467" y="1128199"/>
                  </a:cubicBezTo>
                  <a:cubicBezTo>
                    <a:pt x="369437" y="1194298"/>
                    <a:pt x="276182" y="1258700"/>
                    <a:pt x="162089" y="1282462"/>
                  </a:cubicBezTo>
                  <a:cubicBezTo>
                    <a:pt x="128992" y="1289345"/>
                    <a:pt x="95330" y="1292645"/>
                    <a:pt x="62044" y="1298774"/>
                  </a:cubicBezTo>
                  <a:cubicBezTo>
                    <a:pt x="41206" y="1302640"/>
                    <a:pt x="26308" y="1308392"/>
                    <a:pt x="20556" y="1330550"/>
                  </a:cubicBezTo>
                  <a:cubicBezTo>
                    <a:pt x="18293" y="1340734"/>
                    <a:pt x="13861" y="1351483"/>
                    <a:pt x="0" y="1351012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3F963D1-B6C7-4A28-8226-D84629A22F05}"/>
                </a:ext>
              </a:extLst>
            </p:cNvPr>
            <p:cNvSpPr/>
            <p:nvPr/>
          </p:nvSpPr>
          <p:spPr>
            <a:xfrm>
              <a:off x="11394198" y="5092506"/>
              <a:ext cx="793841" cy="992997"/>
            </a:xfrm>
            <a:custGeom>
              <a:avLst/>
              <a:gdLst>
                <a:gd name="connsiteX0" fmla="*/ 320683 w 793841"/>
                <a:gd name="connsiteY0" fmla="*/ 13959 h 992997"/>
                <a:gd name="connsiteX1" fmla="*/ 347556 w 793841"/>
                <a:gd name="connsiteY1" fmla="*/ 30083 h 992997"/>
                <a:gd name="connsiteX2" fmla="*/ 425441 w 793841"/>
                <a:gd name="connsiteY2" fmla="*/ 259968 h 992997"/>
                <a:gd name="connsiteX3" fmla="*/ 450806 w 793841"/>
                <a:gd name="connsiteY3" fmla="*/ 394429 h 992997"/>
                <a:gd name="connsiteX4" fmla="*/ 507570 w 793841"/>
                <a:gd name="connsiteY4" fmla="*/ 461471 h 992997"/>
                <a:gd name="connsiteX5" fmla="*/ 492389 w 793841"/>
                <a:gd name="connsiteY5" fmla="*/ 263457 h 992997"/>
                <a:gd name="connsiteX6" fmla="*/ 530860 w 793841"/>
                <a:gd name="connsiteY6" fmla="*/ 136822 h 992997"/>
                <a:gd name="connsiteX7" fmla="*/ 554245 w 793841"/>
                <a:gd name="connsiteY7" fmla="*/ 124564 h 992997"/>
                <a:gd name="connsiteX8" fmla="*/ 576498 w 793841"/>
                <a:gd name="connsiteY8" fmla="*/ 153512 h 992997"/>
                <a:gd name="connsiteX9" fmla="*/ 581024 w 793841"/>
                <a:gd name="connsiteY9" fmla="*/ 366047 h 992997"/>
                <a:gd name="connsiteX10" fmla="*/ 553679 w 793841"/>
                <a:gd name="connsiteY10" fmla="*/ 472031 h 992997"/>
                <a:gd name="connsiteX11" fmla="*/ 607614 w 793841"/>
                <a:gd name="connsiteY11" fmla="*/ 599326 h 992997"/>
                <a:gd name="connsiteX12" fmla="*/ 607991 w 793841"/>
                <a:gd name="connsiteY12" fmla="*/ 500414 h 992997"/>
                <a:gd name="connsiteX13" fmla="*/ 614969 w 793841"/>
                <a:gd name="connsiteY13" fmla="*/ 461094 h 992997"/>
                <a:gd name="connsiteX14" fmla="*/ 653912 w 793841"/>
                <a:gd name="connsiteY14" fmla="*/ 274206 h 992997"/>
                <a:gd name="connsiteX15" fmla="*/ 669848 w 793841"/>
                <a:gd name="connsiteY15" fmla="*/ 253651 h 992997"/>
                <a:gd name="connsiteX16" fmla="*/ 690120 w 793841"/>
                <a:gd name="connsiteY16" fmla="*/ 274206 h 992997"/>
                <a:gd name="connsiteX17" fmla="*/ 705207 w 793841"/>
                <a:gd name="connsiteY17" fmla="*/ 347660 h 992997"/>
                <a:gd name="connsiteX18" fmla="*/ 705772 w 793841"/>
                <a:gd name="connsiteY18" fmla="*/ 448458 h 992997"/>
                <a:gd name="connsiteX19" fmla="*/ 687762 w 793841"/>
                <a:gd name="connsiteY19" fmla="*/ 521064 h 992997"/>
                <a:gd name="connsiteX20" fmla="*/ 650234 w 793841"/>
                <a:gd name="connsiteY20" fmla="*/ 614979 h 992997"/>
                <a:gd name="connsiteX21" fmla="*/ 654289 w 793841"/>
                <a:gd name="connsiteY21" fmla="*/ 668537 h 992997"/>
                <a:gd name="connsiteX22" fmla="*/ 688706 w 793841"/>
                <a:gd name="connsiteY22" fmla="*/ 730675 h 992997"/>
                <a:gd name="connsiteX23" fmla="*/ 709261 w 793841"/>
                <a:gd name="connsiteY23" fmla="*/ 529456 h 992997"/>
                <a:gd name="connsiteX24" fmla="*/ 742547 w 793841"/>
                <a:gd name="connsiteY24" fmla="*/ 445347 h 992997"/>
                <a:gd name="connsiteX25" fmla="*/ 793747 w 793841"/>
                <a:gd name="connsiteY25" fmla="*/ 396503 h 992997"/>
                <a:gd name="connsiteX26" fmla="*/ 793747 w 793841"/>
                <a:gd name="connsiteY26" fmla="*/ 599515 h 992997"/>
                <a:gd name="connsiteX27" fmla="*/ 746130 w 793841"/>
                <a:gd name="connsiteY27" fmla="*/ 735202 h 992997"/>
                <a:gd name="connsiteX28" fmla="*/ 757256 w 793841"/>
                <a:gd name="connsiteY28" fmla="*/ 862496 h 992997"/>
                <a:gd name="connsiteX29" fmla="*/ 771777 w 793841"/>
                <a:gd name="connsiteY29" fmla="*/ 882863 h 992997"/>
                <a:gd name="connsiteX30" fmla="*/ 773662 w 793841"/>
                <a:gd name="connsiteY30" fmla="*/ 882486 h 992997"/>
                <a:gd name="connsiteX31" fmla="*/ 771118 w 793841"/>
                <a:gd name="connsiteY31" fmla="*/ 880789 h 992997"/>
                <a:gd name="connsiteX32" fmla="*/ 793841 w 793841"/>
                <a:gd name="connsiteY32" fmla="*/ 802620 h 992997"/>
                <a:gd name="connsiteX33" fmla="*/ 793841 w 793841"/>
                <a:gd name="connsiteY33" fmla="*/ 992997 h 992997"/>
                <a:gd name="connsiteX34" fmla="*/ 560280 w 793841"/>
                <a:gd name="connsiteY34" fmla="*/ 944908 h 992997"/>
                <a:gd name="connsiteX35" fmla="*/ 412807 w 793841"/>
                <a:gd name="connsiteY35" fmla="*/ 858536 h 992997"/>
                <a:gd name="connsiteX36" fmla="*/ 396117 w 793841"/>
                <a:gd name="connsiteY36" fmla="*/ 844015 h 992997"/>
                <a:gd name="connsiteX37" fmla="*/ 385839 w 793841"/>
                <a:gd name="connsiteY37" fmla="*/ 818933 h 992997"/>
                <a:gd name="connsiteX38" fmla="*/ 409977 w 793841"/>
                <a:gd name="connsiteY38" fmla="*/ 807429 h 992997"/>
                <a:gd name="connsiteX39" fmla="*/ 506155 w 793841"/>
                <a:gd name="connsiteY39" fmla="*/ 824402 h 992997"/>
                <a:gd name="connsiteX40" fmla="*/ 687386 w 793841"/>
                <a:gd name="connsiteY40" fmla="*/ 891350 h 992997"/>
                <a:gd name="connsiteX41" fmla="*/ 760557 w 793841"/>
                <a:gd name="connsiteY41" fmla="*/ 939156 h 992997"/>
                <a:gd name="connsiteX42" fmla="*/ 717370 w 793841"/>
                <a:gd name="connsiteY42" fmla="*/ 850992 h 992997"/>
                <a:gd name="connsiteX43" fmla="*/ 669753 w 793841"/>
                <a:gd name="connsiteY43" fmla="*/ 822894 h 992997"/>
                <a:gd name="connsiteX44" fmla="*/ 355194 w 793841"/>
                <a:gd name="connsiteY44" fmla="*/ 719266 h 992997"/>
                <a:gd name="connsiteX45" fmla="*/ 317570 w 793841"/>
                <a:gd name="connsiteY45" fmla="*/ 679852 h 992997"/>
                <a:gd name="connsiteX46" fmla="*/ 365660 w 793841"/>
                <a:gd name="connsiteY46" fmla="*/ 667688 h 992997"/>
                <a:gd name="connsiteX47" fmla="*/ 544250 w 793841"/>
                <a:gd name="connsiteY47" fmla="*/ 715306 h 992997"/>
                <a:gd name="connsiteX48" fmla="*/ 689932 w 793841"/>
                <a:gd name="connsiteY48" fmla="*/ 793380 h 992997"/>
                <a:gd name="connsiteX49" fmla="*/ 644671 w 793841"/>
                <a:gd name="connsiteY49" fmla="*/ 718606 h 992997"/>
                <a:gd name="connsiteX50" fmla="*/ 608745 w 793841"/>
                <a:gd name="connsiteY50" fmla="*/ 701728 h 992997"/>
                <a:gd name="connsiteX51" fmla="*/ 309085 w 793841"/>
                <a:gd name="connsiteY51" fmla="*/ 611396 h 992997"/>
                <a:gd name="connsiteX52" fmla="*/ 245438 w 793841"/>
                <a:gd name="connsiteY52" fmla="*/ 570378 h 992997"/>
                <a:gd name="connsiteX53" fmla="*/ 259769 w 793841"/>
                <a:gd name="connsiteY53" fmla="*/ 518706 h 992997"/>
                <a:gd name="connsiteX54" fmla="*/ 322192 w 793841"/>
                <a:gd name="connsiteY54" fmla="*/ 530398 h 992997"/>
                <a:gd name="connsiteX55" fmla="*/ 457501 w 793841"/>
                <a:gd name="connsiteY55" fmla="*/ 574056 h 992997"/>
                <a:gd name="connsiteX56" fmla="*/ 615252 w 793841"/>
                <a:gd name="connsiteY56" fmla="*/ 669103 h 992997"/>
                <a:gd name="connsiteX57" fmla="*/ 563108 w 793841"/>
                <a:gd name="connsiteY57" fmla="*/ 590651 h 992997"/>
                <a:gd name="connsiteX58" fmla="*/ 516528 w 793841"/>
                <a:gd name="connsiteY58" fmla="*/ 560949 h 992997"/>
                <a:gd name="connsiteX59" fmla="*/ 368300 w 793841"/>
                <a:gd name="connsiteY59" fmla="*/ 528513 h 992997"/>
                <a:gd name="connsiteX60" fmla="*/ 237422 w 793841"/>
                <a:gd name="connsiteY60" fmla="*/ 478538 h 992997"/>
                <a:gd name="connsiteX61" fmla="*/ 152653 w 793841"/>
                <a:gd name="connsiteY61" fmla="*/ 429694 h 992997"/>
                <a:gd name="connsiteX62" fmla="*/ 134078 w 793841"/>
                <a:gd name="connsiteY62" fmla="*/ 403104 h 992997"/>
                <a:gd name="connsiteX63" fmla="*/ 162649 w 793841"/>
                <a:gd name="connsiteY63" fmla="*/ 388394 h 992997"/>
                <a:gd name="connsiteX64" fmla="*/ 209701 w 793841"/>
                <a:gd name="connsiteY64" fmla="*/ 391506 h 992997"/>
                <a:gd name="connsiteX65" fmla="*/ 374240 w 793841"/>
                <a:gd name="connsiteY65" fmla="*/ 438558 h 992997"/>
                <a:gd name="connsiteX66" fmla="*/ 486071 w 793841"/>
                <a:gd name="connsiteY66" fmla="*/ 482026 h 992997"/>
                <a:gd name="connsiteX67" fmla="*/ 351799 w 793841"/>
                <a:gd name="connsiteY67" fmla="*/ 402161 h 992997"/>
                <a:gd name="connsiteX68" fmla="*/ 195462 w 793841"/>
                <a:gd name="connsiteY68" fmla="*/ 366236 h 992997"/>
                <a:gd name="connsiteX69" fmla="*/ 46574 w 793841"/>
                <a:gd name="connsiteY69" fmla="*/ 298722 h 992997"/>
                <a:gd name="connsiteX70" fmla="*/ 24227 w 793841"/>
                <a:gd name="connsiteY70" fmla="*/ 264871 h 992997"/>
                <a:gd name="connsiteX71" fmla="*/ 61473 w 793841"/>
                <a:gd name="connsiteY71" fmla="*/ 248370 h 992997"/>
                <a:gd name="connsiteX72" fmla="*/ 158594 w 793841"/>
                <a:gd name="connsiteY72" fmla="*/ 269774 h 992997"/>
                <a:gd name="connsiteX73" fmla="*/ 317759 w 793841"/>
                <a:gd name="connsiteY73" fmla="*/ 333422 h 992997"/>
                <a:gd name="connsiteX74" fmla="*/ 387725 w 793841"/>
                <a:gd name="connsiteY74" fmla="*/ 364161 h 992997"/>
                <a:gd name="connsiteX75" fmla="*/ 343030 w 793841"/>
                <a:gd name="connsiteY75" fmla="*/ 199244 h 992997"/>
                <a:gd name="connsiteX76" fmla="*/ 330488 w 793841"/>
                <a:gd name="connsiteY76" fmla="*/ 168033 h 992997"/>
                <a:gd name="connsiteX77" fmla="*/ 311159 w 793841"/>
                <a:gd name="connsiteY77" fmla="*/ 41681 h 992997"/>
                <a:gd name="connsiteX78" fmla="*/ 320683 w 793841"/>
                <a:gd name="connsiteY78" fmla="*/ 13959 h 992997"/>
                <a:gd name="connsiteX79" fmla="*/ 15304 w 793841"/>
                <a:gd name="connsiteY79" fmla="*/ 169 h 992997"/>
                <a:gd name="connsiteX80" fmla="*/ 30733 w 793841"/>
                <a:gd name="connsiteY80" fmla="*/ 4907 h 992997"/>
                <a:gd name="connsiteX81" fmla="*/ 226201 w 793841"/>
                <a:gd name="connsiteY81" fmla="*/ 144460 h 992997"/>
                <a:gd name="connsiteX82" fmla="*/ 316910 w 793841"/>
                <a:gd name="connsiteY82" fmla="*/ 263740 h 992997"/>
                <a:gd name="connsiteX83" fmla="*/ 370751 w 793841"/>
                <a:gd name="connsiteY83" fmla="*/ 310037 h 992997"/>
                <a:gd name="connsiteX84" fmla="*/ 374712 w 793841"/>
                <a:gd name="connsiteY84" fmla="*/ 332195 h 992997"/>
                <a:gd name="connsiteX85" fmla="*/ 353118 w 793841"/>
                <a:gd name="connsiteY85" fmla="*/ 328047 h 992997"/>
                <a:gd name="connsiteX86" fmla="*/ 316910 w 793841"/>
                <a:gd name="connsiteY86" fmla="*/ 282598 h 992997"/>
                <a:gd name="connsiteX87" fmla="*/ 214131 w 793841"/>
                <a:gd name="connsiteY87" fmla="*/ 218102 h 992997"/>
                <a:gd name="connsiteX88" fmla="*/ 11686 w 793841"/>
                <a:gd name="connsiteY88" fmla="*/ 29706 h 992997"/>
                <a:gd name="connsiteX89" fmla="*/ 1503 w 793841"/>
                <a:gd name="connsiteY89" fmla="*/ 5473 h 992997"/>
                <a:gd name="connsiteX90" fmla="*/ 15304 w 793841"/>
                <a:gd name="connsiteY90" fmla="*/ 169 h 99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793841" h="992997">
                  <a:moveTo>
                    <a:pt x="320683" y="13959"/>
                  </a:moveTo>
                  <a:cubicBezTo>
                    <a:pt x="336336" y="7359"/>
                    <a:pt x="340673" y="22446"/>
                    <a:pt x="347556" y="30083"/>
                  </a:cubicBezTo>
                  <a:cubicBezTo>
                    <a:pt x="407055" y="95239"/>
                    <a:pt x="420066" y="176425"/>
                    <a:pt x="425441" y="259968"/>
                  </a:cubicBezTo>
                  <a:cubicBezTo>
                    <a:pt x="428364" y="305888"/>
                    <a:pt x="430628" y="352092"/>
                    <a:pt x="450806" y="394429"/>
                  </a:cubicBezTo>
                  <a:cubicBezTo>
                    <a:pt x="462970" y="419794"/>
                    <a:pt x="484469" y="437992"/>
                    <a:pt x="507570" y="461471"/>
                  </a:cubicBezTo>
                  <a:cubicBezTo>
                    <a:pt x="499178" y="391506"/>
                    <a:pt x="499838" y="327293"/>
                    <a:pt x="492389" y="263457"/>
                  </a:cubicBezTo>
                  <a:cubicBezTo>
                    <a:pt x="487203" y="218102"/>
                    <a:pt x="504364" y="174822"/>
                    <a:pt x="530860" y="136822"/>
                  </a:cubicBezTo>
                  <a:cubicBezTo>
                    <a:pt x="536046" y="129373"/>
                    <a:pt x="544061" y="119850"/>
                    <a:pt x="554245" y="124564"/>
                  </a:cubicBezTo>
                  <a:cubicBezTo>
                    <a:pt x="565749" y="129845"/>
                    <a:pt x="574141" y="141348"/>
                    <a:pt x="576498" y="153512"/>
                  </a:cubicBezTo>
                  <a:cubicBezTo>
                    <a:pt x="590076" y="223948"/>
                    <a:pt x="597997" y="293819"/>
                    <a:pt x="581024" y="366047"/>
                  </a:cubicBezTo>
                  <a:cubicBezTo>
                    <a:pt x="572632" y="401595"/>
                    <a:pt x="562825" y="436766"/>
                    <a:pt x="553679" y="472031"/>
                  </a:cubicBezTo>
                  <a:cubicBezTo>
                    <a:pt x="544250" y="523138"/>
                    <a:pt x="581967" y="554160"/>
                    <a:pt x="607614" y="599326"/>
                  </a:cubicBezTo>
                  <a:cubicBezTo>
                    <a:pt x="608086" y="561327"/>
                    <a:pt x="607519" y="530775"/>
                    <a:pt x="607991" y="500414"/>
                  </a:cubicBezTo>
                  <a:cubicBezTo>
                    <a:pt x="608180" y="487024"/>
                    <a:pt x="605445" y="472975"/>
                    <a:pt x="614969" y="461094"/>
                  </a:cubicBezTo>
                  <a:cubicBezTo>
                    <a:pt x="616289" y="396409"/>
                    <a:pt x="635053" y="335308"/>
                    <a:pt x="653912" y="274206"/>
                  </a:cubicBezTo>
                  <a:cubicBezTo>
                    <a:pt x="656930" y="264494"/>
                    <a:pt x="659287" y="254593"/>
                    <a:pt x="669848" y="253651"/>
                  </a:cubicBezTo>
                  <a:cubicBezTo>
                    <a:pt x="682766" y="252519"/>
                    <a:pt x="687668" y="265720"/>
                    <a:pt x="690120" y="274206"/>
                  </a:cubicBezTo>
                  <a:cubicBezTo>
                    <a:pt x="696910" y="298156"/>
                    <a:pt x="706433" y="321447"/>
                    <a:pt x="705207" y="347660"/>
                  </a:cubicBezTo>
                  <a:cubicBezTo>
                    <a:pt x="703604" y="381134"/>
                    <a:pt x="705395" y="414796"/>
                    <a:pt x="705772" y="448458"/>
                  </a:cubicBezTo>
                  <a:cubicBezTo>
                    <a:pt x="708224" y="474766"/>
                    <a:pt x="696815" y="497679"/>
                    <a:pt x="687762" y="521064"/>
                  </a:cubicBezTo>
                  <a:cubicBezTo>
                    <a:pt x="675599" y="552463"/>
                    <a:pt x="663718" y="584145"/>
                    <a:pt x="650234" y="614979"/>
                  </a:cubicBezTo>
                  <a:cubicBezTo>
                    <a:pt x="641842" y="634120"/>
                    <a:pt x="642597" y="650716"/>
                    <a:pt x="654289" y="668537"/>
                  </a:cubicBezTo>
                  <a:cubicBezTo>
                    <a:pt x="666264" y="686830"/>
                    <a:pt x="675222" y="707008"/>
                    <a:pt x="688706" y="730675"/>
                  </a:cubicBezTo>
                  <a:cubicBezTo>
                    <a:pt x="692383" y="659673"/>
                    <a:pt x="693797" y="593763"/>
                    <a:pt x="709261" y="529456"/>
                  </a:cubicBezTo>
                  <a:cubicBezTo>
                    <a:pt x="716333" y="499848"/>
                    <a:pt x="721990" y="469580"/>
                    <a:pt x="742547" y="445347"/>
                  </a:cubicBezTo>
                  <a:cubicBezTo>
                    <a:pt x="761122" y="430543"/>
                    <a:pt x="761594" y="396975"/>
                    <a:pt x="793747" y="396503"/>
                  </a:cubicBezTo>
                  <a:cubicBezTo>
                    <a:pt x="793747" y="464205"/>
                    <a:pt x="793747" y="531907"/>
                    <a:pt x="793747" y="599515"/>
                  </a:cubicBezTo>
                  <a:cubicBezTo>
                    <a:pt x="787524" y="648075"/>
                    <a:pt x="768194" y="692581"/>
                    <a:pt x="746130" y="735202"/>
                  </a:cubicBezTo>
                  <a:cubicBezTo>
                    <a:pt x="722085" y="781593"/>
                    <a:pt x="731043" y="822139"/>
                    <a:pt x="757256" y="862496"/>
                  </a:cubicBezTo>
                  <a:cubicBezTo>
                    <a:pt x="761688" y="869380"/>
                    <a:pt x="764611" y="877489"/>
                    <a:pt x="771777" y="882863"/>
                  </a:cubicBezTo>
                  <a:cubicBezTo>
                    <a:pt x="772625" y="886635"/>
                    <a:pt x="777058" y="880035"/>
                    <a:pt x="773662" y="882486"/>
                  </a:cubicBezTo>
                  <a:cubicBezTo>
                    <a:pt x="772155" y="883523"/>
                    <a:pt x="770929" y="882958"/>
                    <a:pt x="771118" y="880789"/>
                  </a:cubicBezTo>
                  <a:cubicBezTo>
                    <a:pt x="773286" y="853161"/>
                    <a:pt x="765459" y="822610"/>
                    <a:pt x="793841" y="802620"/>
                  </a:cubicBezTo>
                  <a:cubicBezTo>
                    <a:pt x="793841" y="866079"/>
                    <a:pt x="793841" y="929538"/>
                    <a:pt x="793841" y="992997"/>
                  </a:cubicBezTo>
                  <a:cubicBezTo>
                    <a:pt x="713128" y="990639"/>
                    <a:pt x="634676" y="976872"/>
                    <a:pt x="560280" y="944908"/>
                  </a:cubicBezTo>
                  <a:cubicBezTo>
                    <a:pt x="507664" y="922277"/>
                    <a:pt x="459292" y="892009"/>
                    <a:pt x="412807" y="858536"/>
                  </a:cubicBezTo>
                  <a:cubicBezTo>
                    <a:pt x="406772" y="854199"/>
                    <a:pt x="401020" y="849578"/>
                    <a:pt x="396117" y="844015"/>
                  </a:cubicBezTo>
                  <a:cubicBezTo>
                    <a:pt x="389799" y="836849"/>
                    <a:pt x="382256" y="829211"/>
                    <a:pt x="385839" y="818933"/>
                  </a:cubicBezTo>
                  <a:cubicBezTo>
                    <a:pt x="389610" y="808278"/>
                    <a:pt x="400548" y="808278"/>
                    <a:pt x="409977" y="807429"/>
                  </a:cubicBezTo>
                  <a:cubicBezTo>
                    <a:pt x="443546" y="804506"/>
                    <a:pt x="475134" y="814501"/>
                    <a:pt x="506155" y="824402"/>
                  </a:cubicBezTo>
                  <a:cubicBezTo>
                    <a:pt x="567540" y="843826"/>
                    <a:pt x="628735" y="864005"/>
                    <a:pt x="687386" y="891350"/>
                  </a:cubicBezTo>
                  <a:cubicBezTo>
                    <a:pt x="712185" y="902948"/>
                    <a:pt x="733401" y="919543"/>
                    <a:pt x="760557" y="939156"/>
                  </a:cubicBezTo>
                  <a:cubicBezTo>
                    <a:pt x="749241" y="902948"/>
                    <a:pt x="734343" y="876357"/>
                    <a:pt x="717370" y="850992"/>
                  </a:cubicBezTo>
                  <a:cubicBezTo>
                    <a:pt x="706244" y="834491"/>
                    <a:pt x="689649" y="826759"/>
                    <a:pt x="669753" y="822894"/>
                  </a:cubicBezTo>
                  <a:cubicBezTo>
                    <a:pt x="560468" y="801866"/>
                    <a:pt x="453257" y="774238"/>
                    <a:pt x="355194" y="719266"/>
                  </a:cubicBezTo>
                  <a:cubicBezTo>
                    <a:pt x="338504" y="709931"/>
                    <a:pt x="310876" y="704179"/>
                    <a:pt x="317570" y="679852"/>
                  </a:cubicBezTo>
                  <a:cubicBezTo>
                    <a:pt x="323040" y="659862"/>
                    <a:pt x="348687" y="668065"/>
                    <a:pt x="365660" y="667688"/>
                  </a:cubicBezTo>
                  <a:cubicBezTo>
                    <a:pt x="429590" y="666368"/>
                    <a:pt x="488617" y="685133"/>
                    <a:pt x="544250" y="715306"/>
                  </a:cubicBezTo>
                  <a:cubicBezTo>
                    <a:pt x="590547" y="740482"/>
                    <a:pt x="638071" y="763206"/>
                    <a:pt x="689932" y="793380"/>
                  </a:cubicBezTo>
                  <a:cubicBezTo>
                    <a:pt x="674373" y="763112"/>
                    <a:pt x="658909" y="741236"/>
                    <a:pt x="644671" y="718606"/>
                  </a:cubicBezTo>
                  <a:cubicBezTo>
                    <a:pt x="636373" y="705499"/>
                    <a:pt x="622513" y="704274"/>
                    <a:pt x="608745" y="701728"/>
                  </a:cubicBezTo>
                  <a:cubicBezTo>
                    <a:pt x="505590" y="682586"/>
                    <a:pt x="405452" y="653167"/>
                    <a:pt x="309085" y="611396"/>
                  </a:cubicBezTo>
                  <a:cubicBezTo>
                    <a:pt x="285512" y="601212"/>
                    <a:pt x="264578" y="587257"/>
                    <a:pt x="245438" y="570378"/>
                  </a:cubicBezTo>
                  <a:cubicBezTo>
                    <a:pt x="224128" y="537470"/>
                    <a:pt x="226296" y="529644"/>
                    <a:pt x="259769" y="518706"/>
                  </a:cubicBezTo>
                  <a:cubicBezTo>
                    <a:pt x="280514" y="522761"/>
                    <a:pt x="301164" y="527664"/>
                    <a:pt x="322192" y="530398"/>
                  </a:cubicBezTo>
                  <a:cubicBezTo>
                    <a:pt x="367451" y="544260"/>
                    <a:pt x="412712" y="558309"/>
                    <a:pt x="457501" y="574056"/>
                  </a:cubicBezTo>
                  <a:cubicBezTo>
                    <a:pt x="516905" y="594895"/>
                    <a:pt x="569237" y="626482"/>
                    <a:pt x="615252" y="669103"/>
                  </a:cubicBezTo>
                  <a:cubicBezTo>
                    <a:pt x="597903" y="642512"/>
                    <a:pt x="581967" y="615639"/>
                    <a:pt x="563108" y="590651"/>
                  </a:cubicBezTo>
                  <a:cubicBezTo>
                    <a:pt x="550944" y="574527"/>
                    <a:pt x="536235" y="563967"/>
                    <a:pt x="516528" y="560949"/>
                  </a:cubicBezTo>
                  <a:cubicBezTo>
                    <a:pt x="466364" y="553406"/>
                    <a:pt x="418181" y="537376"/>
                    <a:pt x="368300" y="528513"/>
                  </a:cubicBezTo>
                  <a:cubicBezTo>
                    <a:pt x="323134" y="515783"/>
                    <a:pt x="279383" y="499565"/>
                    <a:pt x="237422" y="478538"/>
                  </a:cubicBezTo>
                  <a:cubicBezTo>
                    <a:pt x="208192" y="463828"/>
                    <a:pt x="180659" y="446290"/>
                    <a:pt x="152653" y="429694"/>
                  </a:cubicBezTo>
                  <a:cubicBezTo>
                    <a:pt x="142848" y="423943"/>
                    <a:pt x="130967" y="416399"/>
                    <a:pt x="134078" y="403104"/>
                  </a:cubicBezTo>
                  <a:cubicBezTo>
                    <a:pt x="137283" y="389620"/>
                    <a:pt x="150957" y="388866"/>
                    <a:pt x="162649" y="388394"/>
                  </a:cubicBezTo>
                  <a:cubicBezTo>
                    <a:pt x="178396" y="387734"/>
                    <a:pt x="194236" y="386697"/>
                    <a:pt x="209701" y="391506"/>
                  </a:cubicBezTo>
                  <a:cubicBezTo>
                    <a:pt x="264484" y="407536"/>
                    <a:pt x="321342" y="416305"/>
                    <a:pt x="374240" y="438558"/>
                  </a:cubicBezTo>
                  <a:cubicBezTo>
                    <a:pt x="409977" y="451853"/>
                    <a:pt x="441943" y="475332"/>
                    <a:pt x="486071" y="482026"/>
                  </a:cubicBezTo>
                  <a:cubicBezTo>
                    <a:pt x="454294" y="425829"/>
                    <a:pt x="406489" y="408195"/>
                    <a:pt x="351799" y="402161"/>
                  </a:cubicBezTo>
                  <a:cubicBezTo>
                    <a:pt x="300032" y="388489"/>
                    <a:pt x="247323" y="379342"/>
                    <a:pt x="195462" y="366236"/>
                  </a:cubicBezTo>
                  <a:cubicBezTo>
                    <a:pt x="141339" y="353695"/>
                    <a:pt x="94004" y="325878"/>
                    <a:pt x="46574" y="298722"/>
                  </a:cubicBezTo>
                  <a:cubicBezTo>
                    <a:pt x="34128" y="291556"/>
                    <a:pt x="18947" y="282599"/>
                    <a:pt x="24227" y="264871"/>
                  </a:cubicBezTo>
                  <a:cubicBezTo>
                    <a:pt x="29508" y="247239"/>
                    <a:pt x="46952" y="248276"/>
                    <a:pt x="61473" y="248370"/>
                  </a:cubicBezTo>
                  <a:cubicBezTo>
                    <a:pt x="95229" y="248653"/>
                    <a:pt x="128798" y="250916"/>
                    <a:pt x="158594" y="269774"/>
                  </a:cubicBezTo>
                  <a:cubicBezTo>
                    <a:pt x="212058" y="290047"/>
                    <a:pt x="268539" y="302682"/>
                    <a:pt x="317759" y="333422"/>
                  </a:cubicBezTo>
                  <a:cubicBezTo>
                    <a:pt x="345671" y="336062"/>
                    <a:pt x="367735" y="352280"/>
                    <a:pt x="387725" y="364161"/>
                  </a:cubicBezTo>
                  <a:cubicBezTo>
                    <a:pt x="389893" y="305323"/>
                    <a:pt x="345858" y="258271"/>
                    <a:pt x="343030" y="199244"/>
                  </a:cubicBezTo>
                  <a:cubicBezTo>
                    <a:pt x="338786" y="188872"/>
                    <a:pt x="334638" y="178499"/>
                    <a:pt x="330488" y="168033"/>
                  </a:cubicBezTo>
                  <a:cubicBezTo>
                    <a:pt x="315402" y="127204"/>
                    <a:pt x="307010" y="85433"/>
                    <a:pt x="311159" y="41681"/>
                  </a:cubicBezTo>
                  <a:cubicBezTo>
                    <a:pt x="312102" y="31686"/>
                    <a:pt x="307670" y="19428"/>
                    <a:pt x="320683" y="13959"/>
                  </a:cubicBezTo>
                  <a:close/>
                  <a:moveTo>
                    <a:pt x="15304" y="169"/>
                  </a:moveTo>
                  <a:cubicBezTo>
                    <a:pt x="20667" y="806"/>
                    <a:pt x="26301" y="3116"/>
                    <a:pt x="30733" y="4907"/>
                  </a:cubicBezTo>
                  <a:cubicBezTo>
                    <a:pt x="106827" y="35929"/>
                    <a:pt x="177075" y="74966"/>
                    <a:pt x="226201" y="144460"/>
                  </a:cubicBezTo>
                  <a:cubicBezTo>
                    <a:pt x="255054" y="185194"/>
                    <a:pt x="286548" y="224042"/>
                    <a:pt x="316910" y="263740"/>
                  </a:cubicBezTo>
                  <a:cubicBezTo>
                    <a:pt x="341050" y="271943"/>
                    <a:pt x="354250" y="292970"/>
                    <a:pt x="370751" y="310037"/>
                  </a:cubicBezTo>
                  <a:cubicBezTo>
                    <a:pt x="376409" y="315883"/>
                    <a:pt x="382067" y="324370"/>
                    <a:pt x="374712" y="332195"/>
                  </a:cubicBezTo>
                  <a:cubicBezTo>
                    <a:pt x="366791" y="340588"/>
                    <a:pt x="359342" y="333421"/>
                    <a:pt x="353118" y="328047"/>
                  </a:cubicBezTo>
                  <a:cubicBezTo>
                    <a:pt x="338220" y="315223"/>
                    <a:pt x="323982" y="301739"/>
                    <a:pt x="316910" y="282598"/>
                  </a:cubicBezTo>
                  <a:cubicBezTo>
                    <a:pt x="287208" y="253933"/>
                    <a:pt x="249491" y="237715"/>
                    <a:pt x="214131" y="218102"/>
                  </a:cubicBezTo>
                  <a:cubicBezTo>
                    <a:pt x="131155" y="171805"/>
                    <a:pt x="68356" y="104102"/>
                    <a:pt x="11686" y="29706"/>
                  </a:cubicBezTo>
                  <a:cubicBezTo>
                    <a:pt x="6123" y="22351"/>
                    <a:pt x="-3778" y="13299"/>
                    <a:pt x="1503" y="5473"/>
                  </a:cubicBezTo>
                  <a:cubicBezTo>
                    <a:pt x="4850" y="570"/>
                    <a:pt x="9942" y="-468"/>
                    <a:pt x="15304" y="169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7782AC81-13A4-4497-A670-11342BF1D978}"/>
                </a:ext>
              </a:extLst>
            </p:cNvPr>
            <p:cNvSpPr/>
            <p:nvPr/>
          </p:nvSpPr>
          <p:spPr>
            <a:xfrm>
              <a:off x="1929221" y="6136326"/>
              <a:ext cx="188" cy="188"/>
            </a:xfrm>
            <a:custGeom>
              <a:avLst/>
              <a:gdLst>
                <a:gd name="connsiteX0" fmla="*/ 188 w 188"/>
                <a:gd name="connsiteY0" fmla="*/ 0 h 188"/>
                <a:gd name="connsiteX1" fmla="*/ 0 w 188"/>
                <a:gd name="connsiteY1" fmla="*/ 189 h 188"/>
                <a:gd name="connsiteX2" fmla="*/ 188 w 188"/>
                <a:gd name="connsiteY2" fmla="*/ 189 h 188"/>
                <a:gd name="connsiteX3" fmla="*/ 188 w 188"/>
                <a:gd name="connsiteY3" fmla="*/ 0 h 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" h="188">
                  <a:moveTo>
                    <a:pt x="188" y="0"/>
                  </a:moveTo>
                  <a:cubicBezTo>
                    <a:pt x="94" y="94"/>
                    <a:pt x="94" y="94"/>
                    <a:pt x="0" y="189"/>
                  </a:cubicBezTo>
                  <a:cubicBezTo>
                    <a:pt x="94" y="189"/>
                    <a:pt x="94" y="189"/>
                    <a:pt x="188" y="189"/>
                  </a:cubicBezTo>
                  <a:cubicBezTo>
                    <a:pt x="188" y="94"/>
                    <a:pt x="188" y="0"/>
                    <a:pt x="188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032A6EC-307E-49EA-B746-2963AB842ECB}"/>
                </a:ext>
              </a:extLst>
            </p:cNvPr>
            <p:cNvSpPr/>
            <p:nvPr/>
          </p:nvSpPr>
          <p:spPr>
            <a:xfrm>
              <a:off x="1929127" y="6136420"/>
              <a:ext cx="1697" cy="848"/>
            </a:xfrm>
            <a:custGeom>
              <a:avLst/>
              <a:gdLst>
                <a:gd name="connsiteX0" fmla="*/ 189 w 1697"/>
                <a:gd name="connsiteY0" fmla="*/ 0 h 848"/>
                <a:gd name="connsiteX1" fmla="*/ 283 w 1697"/>
                <a:gd name="connsiteY1" fmla="*/ 94 h 848"/>
                <a:gd name="connsiteX2" fmla="*/ 0 w 1697"/>
                <a:gd name="connsiteY2" fmla="*/ 848 h 848"/>
                <a:gd name="connsiteX3" fmla="*/ 1697 w 1697"/>
                <a:gd name="connsiteY3" fmla="*/ 377 h 848"/>
                <a:gd name="connsiteX4" fmla="*/ 283 w 1697"/>
                <a:gd name="connsiteY4" fmla="*/ 94 h 848"/>
                <a:gd name="connsiteX5" fmla="*/ 189 w 1697"/>
                <a:gd name="connsiteY5" fmla="*/ 0 h 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7" h="848">
                  <a:moveTo>
                    <a:pt x="189" y="0"/>
                  </a:moveTo>
                  <a:lnTo>
                    <a:pt x="283" y="94"/>
                  </a:lnTo>
                  <a:cubicBezTo>
                    <a:pt x="189" y="377"/>
                    <a:pt x="94" y="660"/>
                    <a:pt x="0" y="848"/>
                  </a:cubicBezTo>
                  <a:cubicBezTo>
                    <a:pt x="566" y="660"/>
                    <a:pt x="1132" y="566"/>
                    <a:pt x="1697" y="377"/>
                  </a:cubicBezTo>
                  <a:cubicBezTo>
                    <a:pt x="1226" y="283"/>
                    <a:pt x="754" y="188"/>
                    <a:pt x="283" y="94"/>
                  </a:cubicBezTo>
                  <a:cubicBezTo>
                    <a:pt x="283" y="94"/>
                    <a:pt x="189" y="0"/>
                    <a:pt x="189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39FD8864-1D7D-43E0-8C9F-2D971629EDCD}"/>
                </a:ext>
              </a:extLst>
            </p:cNvPr>
            <p:cNvSpPr/>
            <p:nvPr/>
          </p:nvSpPr>
          <p:spPr>
            <a:xfrm>
              <a:off x="1927995" y="6136515"/>
              <a:ext cx="1414" cy="1131"/>
            </a:xfrm>
            <a:custGeom>
              <a:avLst/>
              <a:gdLst>
                <a:gd name="connsiteX0" fmla="*/ 0 w 1414"/>
                <a:gd name="connsiteY0" fmla="*/ 1131 h 1131"/>
                <a:gd name="connsiteX1" fmla="*/ 1131 w 1414"/>
                <a:gd name="connsiteY1" fmla="*/ 848 h 1131"/>
                <a:gd name="connsiteX2" fmla="*/ 1414 w 1414"/>
                <a:gd name="connsiteY2" fmla="*/ 94 h 1131"/>
                <a:gd name="connsiteX3" fmla="*/ 1320 w 1414"/>
                <a:gd name="connsiteY3" fmla="*/ 0 h 1131"/>
                <a:gd name="connsiteX4" fmla="*/ 1131 w 1414"/>
                <a:gd name="connsiteY4" fmla="*/ 0 h 1131"/>
                <a:gd name="connsiteX5" fmla="*/ 1037 w 1414"/>
                <a:gd name="connsiteY5" fmla="*/ 94 h 1131"/>
                <a:gd name="connsiteX6" fmla="*/ 0 w 1414"/>
                <a:gd name="connsiteY6" fmla="*/ 1131 h 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4" h="1131">
                  <a:moveTo>
                    <a:pt x="0" y="1131"/>
                  </a:moveTo>
                  <a:cubicBezTo>
                    <a:pt x="377" y="1037"/>
                    <a:pt x="754" y="943"/>
                    <a:pt x="1131" y="848"/>
                  </a:cubicBezTo>
                  <a:cubicBezTo>
                    <a:pt x="1226" y="566"/>
                    <a:pt x="1320" y="283"/>
                    <a:pt x="1414" y="94"/>
                  </a:cubicBezTo>
                  <a:lnTo>
                    <a:pt x="1320" y="0"/>
                  </a:lnTo>
                  <a:cubicBezTo>
                    <a:pt x="1226" y="0"/>
                    <a:pt x="1226" y="0"/>
                    <a:pt x="1131" y="0"/>
                  </a:cubicBezTo>
                  <a:cubicBezTo>
                    <a:pt x="1037" y="0"/>
                    <a:pt x="1037" y="94"/>
                    <a:pt x="1037" y="94"/>
                  </a:cubicBezTo>
                  <a:cubicBezTo>
                    <a:pt x="660" y="377"/>
                    <a:pt x="377" y="754"/>
                    <a:pt x="0" y="1131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333FF04-1773-442F-93FE-CF73587018E6}"/>
                </a:ext>
              </a:extLst>
            </p:cNvPr>
            <p:cNvSpPr/>
            <p:nvPr/>
          </p:nvSpPr>
          <p:spPr>
            <a:xfrm>
              <a:off x="1926675" y="6137646"/>
              <a:ext cx="1320" cy="1225"/>
            </a:xfrm>
            <a:custGeom>
              <a:avLst/>
              <a:gdLst>
                <a:gd name="connsiteX0" fmla="*/ 0 w 1320"/>
                <a:gd name="connsiteY0" fmla="*/ 1226 h 1225"/>
                <a:gd name="connsiteX1" fmla="*/ 1320 w 1320"/>
                <a:gd name="connsiteY1" fmla="*/ 0 h 1225"/>
                <a:gd name="connsiteX2" fmla="*/ 754 w 1320"/>
                <a:gd name="connsiteY2" fmla="*/ 188 h 1225"/>
                <a:gd name="connsiteX3" fmla="*/ 0 w 1320"/>
                <a:gd name="connsiteY3" fmla="*/ 1226 h 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" h="1225">
                  <a:moveTo>
                    <a:pt x="0" y="1226"/>
                  </a:moveTo>
                  <a:cubicBezTo>
                    <a:pt x="471" y="848"/>
                    <a:pt x="849" y="377"/>
                    <a:pt x="1320" y="0"/>
                  </a:cubicBezTo>
                  <a:cubicBezTo>
                    <a:pt x="1131" y="94"/>
                    <a:pt x="943" y="94"/>
                    <a:pt x="754" y="188"/>
                  </a:cubicBezTo>
                  <a:cubicBezTo>
                    <a:pt x="566" y="566"/>
                    <a:pt x="283" y="848"/>
                    <a:pt x="0" y="1226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955BCA82-7455-4A9F-9A30-918E117F4531}"/>
                </a:ext>
              </a:extLst>
            </p:cNvPr>
            <p:cNvSpPr/>
            <p:nvPr/>
          </p:nvSpPr>
          <p:spPr>
            <a:xfrm>
              <a:off x="10335337" y="5940198"/>
              <a:ext cx="927186" cy="919256"/>
            </a:xfrm>
            <a:custGeom>
              <a:avLst/>
              <a:gdLst>
                <a:gd name="connsiteX0" fmla="*/ 410383 w 927186"/>
                <a:gd name="connsiteY0" fmla="*/ 817527 h 919256"/>
                <a:gd name="connsiteX1" fmla="*/ 426342 w 927186"/>
                <a:gd name="connsiteY1" fmla="*/ 819495 h 919256"/>
                <a:gd name="connsiteX2" fmla="*/ 565800 w 927186"/>
                <a:gd name="connsiteY2" fmla="*/ 857495 h 919256"/>
                <a:gd name="connsiteX3" fmla="*/ 709973 w 927186"/>
                <a:gd name="connsiteY3" fmla="*/ 919256 h 919256"/>
                <a:gd name="connsiteX4" fmla="*/ 513185 w 927186"/>
                <a:gd name="connsiteY4" fmla="*/ 919256 h 919256"/>
                <a:gd name="connsiteX5" fmla="*/ 434827 w 927186"/>
                <a:gd name="connsiteY5" fmla="*/ 867867 h 919256"/>
                <a:gd name="connsiteX6" fmla="*/ 411632 w 927186"/>
                <a:gd name="connsiteY6" fmla="*/ 851554 h 919256"/>
                <a:gd name="connsiteX7" fmla="*/ 397960 w 927186"/>
                <a:gd name="connsiteY7" fmla="*/ 825812 h 919256"/>
                <a:gd name="connsiteX8" fmla="*/ 410383 w 927186"/>
                <a:gd name="connsiteY8" fmla="*/ 817527 h 919256"/>
                <a:gd name="connsiteX9" fmla="*/ 37856 w 927186"/>
                <a:gd name="connsiteY9" fmla="*/ 0 h 919256"/>
                <a:gd name="connsiteX10" fmla="*/ 119797 w 927186"/>
                <a:gd name="connsiteY10" fmla="*/ 44223 h 919256"/>
                <a:gd name="connsiteX11" fmla="*/ 183161 w 927186"/>
                <a:gd name="connsiteY11" fmla="*/ 93632 h 919256"/>
                <a:gd name="connsiteX12" fmla="*/ 305646 w 927186"/>
                <a:gd name="connsiteY12" fmla="*/ 252986 h 919256"/>
                <a:gd name="connsiteX13" fmla="*/ 337859 w 927186"/>
                <a:gd name="connsiteY13" fmla="*/ 286684 h 919256"/>
                <a:gd name="connsiteX14" fmla="*/ 366597 w 927186"/>
                <a:gd name="connsiteY14" fmla="*/ 322596 h 919256"/>
                <a:gd name="connsiteX15" fmla="*/ 368822 w 927186"/>
                <a:gd name="connsiteY15" fmla="*/ 320028 h 919256"/>
                <a:gd name="connsiteX16" fmla="*/ 369483 w 927186"/>
                <a:gd name="connsiteY16" fmla="*/ 289477 h 919256"/>
                <a:gd name="connsiteX17" fmla="*/ 338083 w 927186"/>
                <a:gd name="connsiteY17" fmla="*/ 210461 h 919256"/>
                <a:gd name="connsiteX18" fmla="*/ 308099 w 927186"/>
                <a:gd name="connsiteY18" fmla="*/ 32342 h 919256"/>
                <a:gd name="connsiteX19" fmla="*/ 319319 w 927186"/>
                <a:gd name="connsiteY19" fmla="*/ 4715 h 919256"/>
                <a:gd name="connsiteX20" fmla="*/ 346004 w 927186"/>
                <a:gd name="connsiteY20" fmla="*/ 17161 h 919256"/>
                <a:gd name="connsiteX21" fmla="*/ 429830 w 927186"/>
                <a:gd name="connsiteY21" fmla="*/ 174912 h 919256"/>
                <a:gd name="connsiteX22" fmla="*/ 448971 w 927186"/>
                <a:gd name="connsiteY22" fmla="*/ 320782 h 919256"/>
                <a:gd name="connsiteX23" fmla="*/ 505735 w 927186"/>
                <a:gd name="connsiteY23" fmla="*/ 453452 h 919256"/>
                <a:gd name="connsiteX24" fmla="*/ 487725 w 927186"/>
                <a:gd name="connsiteY24" fmla="*/ 262887 h 919256"/>
                <a:gd name="connsiteX25" fmla="*/ 528743 w 927186"/>
                <a:gd name="connsiteY25" fmla="*/ 135969 h 919256"/>
                <a:gd name="connsiteX26" fmla="*/ 562971 w 927186"/>
                <a:gd name="connsiteY26" fmla="*/ 127012 h 919256"/>
                <a:gd name="connsiteX27" fmla="*/ 590504 w 927186"/>
                <a:gd name="connsiteY27" fmla="*/ 171140 h 919256"/>
                <a:gd name="connsiteX28" fmla="*/ 585884 w 927186"/>
                <a:gd name="connsiteY28" fmla="*/ 188773 h 919256"/>
                <a:gd name="connsiteX29" fmla="*/ 567403 w 927186"/>
                <a:gd name="connsiteY29" fmla="*/ 443174 h 919256"/>
                <a:gd name="connsiteX30" fmla="*/ 592390 w 927186"/>
                <a:gd name="connsiteY30" fmla="*/ 589422 h 919256"/>
                <a:gd name="connsiteX31" fmla="*/ 621054 w 927186"/>
                <a:gd name="connsiteY31" fmla="*/ 622706 h 919256"/>
                <a:gd name="connsiteX32" fmla="*/ 621054 w 927186"/>
                <a:gd name="connsiteY32" fmla="*/ 587347 h 919256"/>
                <a:gd name="connsiteX33" fmla="*/ 657358 w 927186"/>
                <a:gd name="connsiteY33" fmla="*/ 294380 h 919256"/>
                <a:gd name="connsiteX34" fmla="*/ 678196 w 927186"/>
                <a:gd name="connsiteY34" fmla="*/ 263358 h 919256"/>
                <a:gd name="connsiteX35" fmla="*/ 697903 w 927186"/>
                <a:gd name="connsiteY35" fmla="*/ 296266 h 919256"/>
                <a:gd name="connsiteX36" fmla="*/ 681119 w 927186"/>
                <a:gd name="connsiteY36" fmla="*/ 539918 h 919256"/>
                <a:gd name="connsiteX37" fmla="*/ 669144 w 927186"/>
                <a:gd name="connsiteY37" fmla="*/ 569054 h 919256"/>
                <a:gd name="connsiteX38" fmla="*/ 702806 w 927186"/>
                <a:gd name="connsiteY38" fmla="*/ 761693 h 919256"/>
                <a:gd name="connsiteX39" fmla="*/ 709595 w 927186"/>
                <a:gd name="connsiteY39" fmla="*/ 619218 h 919256"/>
                <a:gd name="connsiteX40" fmla="*/ 765133 w 927186"/>
                <a:gd name="connsiteY40" fmla="*/ 430633 h 919256"/>
                <a:gd name="connsiteX41" fmla="*/ 790215 w 927186"/>
                <a:gd name="connsiteY41" fmla="*/ 409983 h 919256"/>
                <a:gd name="connsiteX42" fmla="*/ 803604 w 927186"/>
                <a:gd name="connsiteY42" fmla="*/ 439685 h 919256"/>
                <a:gd name="connsiteX43" fmla="*/ 774563 w 927186"/>
                <a:gd name="connsiteY43" fmla="*/ 668910 h 919256"/>
                <a:gd name="connsiteX44" fmla="*/ 728265 w 927186"/>
                <a:gd name="connsiteY44" fmla="*/ 775837 h 919256"/>
                <a:gd name="connsiteX45" fmla="*/ 741372 w 927186"/>
                <a:gd name="connsiteY45" fmla="*/ 847593 h 919256"/>
                <a:gd name="connsiteX46" fmla="*/ 776731 w 927186"/>
                <a:gd name="connsiteY46" fmla="*/ 909072 h 919256"/>
                <a:gd name="connsiteX47" fmla="*/ 798513 w 927186"/>
                <a:gd name="connsiteY47" fmla="*/ 797336 h 919256"/>
                <a:gd name="connsiteX48" fmla="*/ 892145 w 927186"/>
                <a:gd name="connsiteY48" fmla="*/ 534826 h 919256"/>
                <a:gd name="connsiteX49" fmla="*/ 917227 w 927186"/>
                <a:gd name="connsiteY49" fmla="*/ 514930 h 919256"/>
                <a:gd name="connsiteX50" fmla="*/ 925147 w 927186"/>
                <a:gd name="connsiteY50" fmla="*/ 545387 h 919256"/>
                <a:gd name="connsiteX51" fmla="*/ 833212 w 927186"/>
                <a:gd name="connsiteY51" fmla="*/ 881445 h 919256"/>
                <a:gd name="connsiteX52" fmla="*/ 817748 w 927186"/>
                <a:gd name="connsiteY52" fmla="*/ 919162 h 919256"/>
                <a:gd name="connsiteX53" fmla="*/ 760608 w 927186"/>
                <a:gd name="connsiteY53" fmla="*/ 919162 h 919256"/>
                <a:gd name="connsiteX54" fmla="*/ 659432 w 927186"/>
                <a:gd name="connsiteY54" fmla="*/ 817420 h 919256"/>
                <a:gd name="connsiteX55" fmla="*/ 377875 w 927186"/>
                <a:gd name="connsiteY55" fmla="*/ 727748 h 919256"/>
                <a:gd name="connsiteX56" fmla="*/ 339309 w 927186"/>
                <a:gd name="connsiteY56" fmla="*/ 705967 h 919256"/>
                <a:gd name="connsiteX57" fmla="*/ 325259 w 927186"/>
                <a:gd name="connsiteY57" fmla="*/ 688051 h 919256"/>
                <a:gd name="connsiteX58" fmla="*/ 346664 w 927186"/>
                <a:gd name="connsiteY58" fmla="*/ 678622 h 919256"/>
                <a:gd name="connsiteX59" fmla="*/ 532514 w 927186"/>
                <a:gd name="connsiteY59" fmla="*/ 723128 h 919256"/>
                <a:gd name="connsiteX60" fmla="*/ 716761 w 927186"/>
                <a:gd name="connsiteY60" fmla="*/ 820532 h 919256"/>
                <a:gd name="connsiteX61" fmla="*/ 646796 w 927186"/>
                <a:gd name="connsiteY61" fmla="*/ 708041 h 919256"/>
                <a:gd name="connsiteX62" fmla="*/ 613323 w 927186"/>
                <a:gd name="connsiteY62" fmla="*/ 702666 h 919256"/>
                <a:gd name="connsiteX63" fmla="*/ 376744 w 927186"/>
                <a:gd name="connsiteY63" fmla="*/ 635624 h 919256"/>
                <a:gd name="connsiteX64" fmla="*/ 292635 w 927186"/>
                <a:gd name="connsiteY64" fmla="*/ 599888 h 919256"/>
                <a:gd name="connsiteX65" fmla="*/ 255766 w 927186"/>
                <a:gd name="connsiteY65" fmla="*/ 570374 h 919256"/>
                <a:gd name="connsiteX66" fmla="*/ 248034 w 927186"/>
                <a:gd name="connsiteY66" fmla="*/ 544915 h 919256"/>
                <a:gd name="connsiteX67" fmla="*/ 270759 w 927186"/>
                <a:gd name="connsiteY67" fmla="*/ 538692 h 919256"/>
                <a:gd name="connsiteX68" fmla="*/ 438410 w 927186"/>
                <a:gd name="connsiteY68" fmla="*/ 581312 h 919256"/>
                <a:gd name="connsiteX69" fmla="*/ 602290 w 927186"/>
                <a:gd name="connsiteY69" fmla="*/ 673341 h 919256"/>
                <a:gd name="connsiteX70" fmla="*/ 629258 w 927186"/>
                <a:gd name="connsiteY70" fmla="*/ 688900 h 919256"/>
                <a:gd name="connsiteX71" fmla="*/ 626900 w 927186"/>
                <a:gd name="connsiteY71" fmla="*/ 668532 h 919256"/>
                <a:gd name="connsiteX72" fmla="*/ 593993 w 927186"/>
                <a:gd name="connsiteY72" fmla="*/ 618369 h 919256"/>
                <a:gd name="connsiteX73" fmla="*/ 502435 w 927186"/>
                <a:gd name="connsiteY73" fmla="*/ 555570 h 919256"/>
                <a:gd name="connsiteX74" fmla="*/ 313096 w 927186"/>
                <a:gd name="connsiteY74" fmla="*/ 508801 h 919256"/>
                <a:gd name="connsiteX75" fmla="*/ 158362 w 927186"/>
                <a:gd name="connsiteY75" fmla="*/ 425541 h 919256"/>
                <a:gd name="connsiteX76" fmla="*/ 151950 w 927186"/>
                <a:gd name="connsiteY76" fmla="*/ 399611 h 919256"/>
                <a:gd name="connsiteX77" fmla="*/ 180898 w 927186"/>
                <a:gd name="connsiteY77" fmla="*/ 393010 h 919256"/>
                <a:gd name="connsiteX78" fmla="*/ 341949 w 927186"/>
                <a:gd name="connsiteY78" fmla="*/ 430350 h 919256"/>
                <a:gd name="connsiteX79" fmla="*/ 523934 w 927186"/>
                <a:gd name="connsiteY79" fmla="*/ 523699 h 919256"/>
                <a:gd name="connsiteX80" fmla="*/ 362976 w 927186"/>
                <a:gd name="connsiteY80" fmla="*/ 413189 h 919256"/>
                <a:gd name="connsiteX81" fmla="*/ 139787 w 927186"/>
                <a:gd name="connsiteY81" fmla="*/ 356519 h 919256"/>
                <a:gd name="connsiteX82" fmla="*/ 32764 w 927186"/>
                <a:gd name="connsiteY82" fmla="*/ 295983 h 919256"/>
                <a:gd name="connsiteX83" fmla="*/ 34368 w 927186"/>
                <a:gd name="connsiteY83" fmla="*/ 264113 h 919256"/>
                <a:gd name="connsiteX84" fmla="*/ 82551 w 927186"/>
                <a:gd name="connsiteY84" fmla="*/ 252138 h 919256"/>
                <a:gd name="connsiteX85" fmla="*/ 339969 w 927186"/>
                <a:gd name="connsiteY85" fmla="*/ 341150 h 919256"/>
                <a:gd name="connsiteX86" fmla="*/ 362694 w 927186"/>
                <a:gd name="connsiteY86" fmla="*/ 327100 h 919256"/>
                <a:gd name="connsiteX87" fmla="*/ 366446 w 927186"/>
                <a:gd name="connsiteY87" fmla="*/ 322770 h 919256"/>
                <a:gd name="connsiteX88" fmla="*/ 348514 w 927186"/>
                <a:gd name="connsiteY88" fmla="*/ 320971 h 919256"/>
                <a:gd name="connsiteX89" fmla="*/ 334594 w 927186"/>
                <a:gd name="connsiteY89" fmla="*/ 308902 h 919256"/>
                <a:gd name="connsiteX90" fmla="*/ 216728 w 927186"/>
                <a:gd name="connsiteY90" fmla="*/ 224227 h 919256"/>
                <a:gd name="connsiteX91" fmla="*/ 57092 w 927186"/>
                <a:gd name="connsiteY91" fmla="*/ 84297 h 919256"/>
                <a:gd name="connsiteX92" fmla="*/ 15792 w 927186"/>
                <a:gd name="connsiteY92" fmla="*/ 41394 h 919256"/>
                <a:gd name="connsiteX93" fmla="*/ 517 w 927186"/>
                <a:gd name="connsiteY93" fmla="*/ 15652 h 919256"/>
                <a:gd name="connsiteX94" fmla="*/ 26918 w 927186"/>
                <a:gd name="connsiteY94" fmla="*/ 5469 h 919256"/>
                <a:gd name="connsiteX95" fmla="*/ 37856 w 927186"/>
                <a:gd name="connsiteY95" fmla="*/ 0 h 91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927186" h="919256">
                  <a:moveTo>
                    <a:pt x="410383" y="817527"/>
                  </a:moveTo>
                  <a:cubicBezTo>
                    <a:pt x="415569" y="817208"/>
                    <a:pt x="421344" y="818599"/>
                    <a:pt x="426342" y="819495"/>
                  </a:cubicBezTo>
                  <a:cubicBezTo>
                    <a:pt x="473864" y="828169"/>
                    <a:pt x="520728" y="840616"/>
                    <a:pt x="565800" y="857495"/>
                  </a:cubicBezTo>
                  <a:cubicBezTo>
                    <a:pt x="614738" y="875788"/>
                    <a:pt x="666221" y="888706"/>
                    <a:pt x="709973" y="919256"/>
                  </a:cubicBezTo>
                  <a:cubicBezTo>
                    <a:pt x="644346" y="919256"/>
                    <a:pt x="578812" y="919256"/>
                    <a:pt x="513185" y="919256"/>
                  </a:cubicBezTo>
                  <a:cubicBezTo>
                    <a:pt x="487066" y="902189"/>
                    <a:pt x="460852" y="885122"/>
                    <a:pt x="434827" y="867867"/>
                  </a:cubicBezTo>
                  <a:cubicBezTo>
                    <a:pt x="426907" y="862681"/>
                    <a:pt x="418798" y="857683"/>
                    <a:pt x="411632" y="851554"/>
                  </a:cubicBezTo>
                  <a:cubicBezTo>
                    <a:pt x="403712" y="844859"/>
                    <a:pt x="392868" y="837222"/>
                    <a:pt x="397960" y="825812"/>
                  </a:cubicBezTo>
                  <a:cubicBezTo>
                    <a:pt x="400600" y="819872"/>
                    <a:pt x="405197" y="817845"/>
                    <a:pt x="410383" y="817527"/>
                  </a:cubicBezTo>
                  <a:close/>
                  <a:moveTo>
                    <a:pt x="37856" y="0"/>
                  </a:moveTo>
                  <a:cubicBezTo>
                    <a:pt x="59166" y="25836"/>
                    <a:pt x="87076" y="39509"/>
                    <a:pt x="119797" y="44223"/>
                  </a:cubicBezTo>
                  <a:cubicBezTo>
                    <a:pt x="136203" y="66570"/>
                    <a:pt x="163265" y="74962"/>
                    <a:pt x="183161" y="93632"/>
                  </a:cubicBezTo>
                  <a:cubicBezTo>
                    <a:pt x="232853" y="140307"/>
                    <a:pt x="266609" y="198580"/>
                    <a:pt x="305646" y="252986"/>
                  </a:cubicBezTo>
                  <a:cubicBezTo>
                    <a:pt x="314745" y="265622"/>
                    <a:pt x="326555" y="275923"/>
                    <a:pt x="337859" y="286684"/>
                  </a:cubicBezTo>
                  <a:lnTo>
                    <a:pt x="366597" y="322596"/>
                  </a:lnTo>
                  <a:lnTo>
                    <a:pt x="368822" y="320028"/>
                  </a:lnTo>
                  <a:cubicBezTo>
                    <a:pt x="384098" y="310410"/>
                    <a:pt x="372594" y="298529"/>
                    <a:pt x="369483" y="289477"/>
                  </a:cubicBezTo>
                  <a:cubicBezTo>
                    <a:pt x="360243" y="262698"/>
                    <a:pt x="349775" y="236108"/>
                    <a:pt x="338083" y="210461"/>
                  </a:cubicBezTo>
                  <a:cubicBezTo>
                    <a:pt x="312153" y="153413"/>
                    <a:pt x="304421" y="94009"/>
                    <a:pt x="308099" y="32342"/>
                  </a:cubicBezTo>
                  <a:cubicBezTo>
                    <a:pt x="308758" y="21970"/>
                    <a:pt x="307910" y="9524"/>
                    <a:pt x="319319" y="4715"/>
                  </a:cubicBezTo>
                  <a:cubicBezTo>
                    <a:pt x="331105" y="-189"/>
                    <a:pt x="339403" y="9617"/>
                    <a:pt x="346004" y="17161"/>
                  </a:cubicBezTo>
                  <a:cubicBezTo>
                    <a:pt x="386267" y="62987"/>
                    <a:pt x="420401" y="109190"/>
                    <a:pt x="429830" y="174912"/>
                  </a:cubicBezTo>
                  <a:cubicBezTo>
                    <a:pt x="436808" y="223379"/>
                    <a:pt x="431056" y="273919"/>
                    <a:pt x="448971" y="320782"/>
                  </a:cubicBezTo>
                  <a:cubicBezTo>
                    <a:pt x="444823" y="376321"/>
                    <a:pt x="449915" y="388296"/>
                    <a:pt x="505735" y="453452"/>
                  </a:cubicBezTo>
                  <a:cubicBezTo>
                    <a:pt x="494986" y="390370"/>
                    <a:pt x="499229" y="325969"/>
                    <a:pt x="487725" y="262887"/>
                  </a:cubicBezTo>
                  <a:cubicBezTo>
                    <a:pt x="483482" y="214798"/>
                    <a:pt x="505641" y="175101"/>
                    <a:pt x="528743" y="135969"/>
                  </a:cubicBezTo>
                  <a:cubicBezTo>
                    <a:pt x="536191" y="123334"/>
                    <a:pt x="550241" y="123051"/>
                    <a:pt x="562971" y="127012"/>
                  </a:cubicBezTo>
                  <a:cubicBezTo>
                    <a:pt x="583809" y="133801"/>
                    <a:pt x="592202" y="149642"/>
                    <a:pt x="590504" y="171140"/>
                  </a:cubicBezTo>
                  <a:cubicBezTo>
                    <a:pt x="587676" y="176704"/>
                    <a:pt x="584093" y="181513"/>
                    <a:pt x="585884" y="188773"/>
                  </a:cubicBezTo>
                  <a:cubicBezTo>
                    <a:pt x="607005" y="275522"/>
                    <a:pt x="599085" y="362271"/>
                    <a:pt x="567403" y="443174"/>
                  </a:cubicBezTo>
                  <a:cubicBezTo>
                    <a:pt x="544395" y="501824"/>
                    <a:pt x="556370" y="545198"/>
                    <a:pt x="592390" y="589422"/>
                  </a:cubicBezTo>
                  <a:cubicBezTo>
                    <a:pt x="600876" y="599793"/>
                    <a:pt x="607288" y="611863"/>
                    <a:pt x="621054" y="622706"/>
                  </a:cubicBezTo>
                  <a:cubicBezTo>
                    <a:pt x="621054" y="610920"/>
                    <a:pt x="621149" y="599133"/>
                    <a:pt x="621054" y="587347"/>
                  </a:cubicBezTo>
                  <a:cubicBezTo>
                    <a:pt x="619734" y="488057"/>
                    <a:pt x="620017" y="388956"/>
                    <a:pt x="657358" y="294380"/>
                  </a:cubicBezTo>
                  <a:cubicBezTo>
                    <a:pt x="662166" y="282123"/>
                    <a:pt x="662354" y="262227"/>
                    <a:pt x="678196" y="263358"/>
                  </a:cubicBezTo>
                  <a:cubicBezTo>
                    <a:pt x="691585" y="264396"/>
                    <a:pt x="694603" y="283160"/>
                    <a:pt x="697903" y="296266"/>
                  </a:cubicBezTo>
                  <a:cubicBezTo>
                    <a:pt x="718741" y="379244"/>
                    <a:pt x="717704" y="460807"/>
                    <a:pt x="681119" y="539918"/>
                  </a:cubicBezTo>
                  <a:cubicBezTo>
                    <a:pt x="676687" y="549441"/>
                    <a:pt x="675084" y="560662"/>
                    <a:pt x="669144" y="569054"/>
                  </a:cubicBezTo>
                  <a:cubicBezTo>
                    <a:pt x="618603" y="640716"/>
                    <a:pt x="654623" y="698517"/>
                    <a:pt x="702806" y="761693"/>
                  </a:cubicBezTo>
                  <a:cubicBezTo>
                    <a:pt x="702617" y="710021"/>
                    <a:pt x="704786" y="664572"/>
                    <a:pt x="709595" y="619218"/>
                  </a:cubicBezTo>
                  <a:cubicBezTo>
                    <a:pt x="716667" y="552836"/>
                    <a:pt x="730151" y="488623"/>
                    <a:pt x="765133" y="430633"/>
                  </a:cubicBezTo>
                  <a:cubicBezTo>
                    <a:pt x="770885" y="421109"/>
                    <a:pt x="777109" y="406777"/>
                    <a:pt x="790215" y="409983"/>
                  </a:cubicBezTo>
                  <a:cubicBezTo>
                    <a:pt x="803039" y="413095"/>
                    <a:pt x="802945" y="429313"/>
                    <a:pt x="803604" y="439685"/>
                  </a:cubicBezTo>
                  <a:cubicBezTo>
                    <a:pt x="808602" y="517853"/>
                    <a:pt x="808319" y="595456"/>
                    <a:pt x="774563" y="668910"/>
                  </a:cubicBezTo>
                  <a:cubicBezTo>
                    <a:pt x="758345" y="704175"/>
                    <a:pt x="744201" y="740383"/>
                    <a:pt x="728265" y="775837"/>
                  </a:cubicBezTo>
                  <a:cubicBezTo>
                    <a:pt x="716007" y="803088"/>
                    <a:pt x="732509" y="825058"/>
                    <a:pt x="741372" y="847593"/>
                  </a:cubicBezTo>
                  <a:cubicBezTo>
                    <a:pt x="748915" y="866829"/>
                    <a:pt x="762022" y="883991"/>
                    <a:pt x="776731" y="909072"/>
                  </a:cubicBezTo>
                  <a:cubicBezTo>
                    <a:pt x="784935" y="867395"/>
                    <a:pt x="792573" y="832507"/>
                    <a:pt x="798513" y="797336"/>
                  </a:cubicBezTo>
                  <a:cubicBezTo>
                    <a:pt x="814259" y="704270"/>
                    <a:pt x="838964" y="614503"/>
                    <a:pt x="892145" y="534826"/>
                  </a:cubicBezTo>
                  <a:cubicBezTo>
                    <a:pt x="898368" y="525491"/>
                    <a:pt x="903366" y="510781"/>
                    <a:pt x="917227" y="514930"/>
                  </a:cubicBezTo>
                  <a:cubicBezTo>
                    <a:pt x="932125" y="519456"/>
                    <a:pt x="926184" y="535203"/>
                    <a:pt x="925147" y="545387"/>
                  </a:cubicBezTo>
                  <a:cubicBezTo>
                    <a:pt x="912795" y="662309"/>
                    <a:pt x="884697" y="775083"/>
                    <a:pt x="833212" y="881445"/>
                  </a:cubicBezTo>
                  <a:cubicBezTo>
                    <a:pt x="827272" y="893703"/>
                    <a:pt x="822840" y="906621"/>
                    <a:pt x="817748" y="919162"/>
                  </a:cubicBezTo>
                  <a:cubicBezTo>
                    <a:pt x="798702" y="919162"/>
                    <a:pt x="779655" y="919162"/>
                    <a:pt x="760608" y="919162"/>
                  </a:cubicBezTo>
                  <a:cubicBezTo>
                    <a:pt x="747878" y="864472"/>
                    <a:pt x="718648" y="827038"/>
                    <a:pt x="659432" y="817420"/>
                  </a:cubicBezTo>
                  <a:cubicBezTo>
                    <a:pt x="561273" y="801485"/>
                    <a:pt x="466887" y="772537"/>
                    <a:pt x="377875" y="727748"/>
                  </a:cubicBezTo>
                  <a:cubicBezTo>
                    <a:pt x="364674" y="721148"/>
                    <a:pt x="352132" y="713321"/>
                    <a:pt x="339309" y="705967"/>
                  </a:cubicBezTo>
                  <a:cubicBezTo>
                    <a:pt x="332142" y="701818"/>
                    <a:pt x="321959" y="698612"/>
                    <a:pt x="325259" y="688051"/>
                  </a:cubicBezTo>
                  <a:cubicBezTo>
                    <a:pt x="328183" y="678527"/>
                    <a:pt x="338177" y="678339"/>
                    <a:pt x="346664" y="678622"/>
                  </a:cubicBezTo>
                  <a:cubicBezTo>
                    <a:pt x="411631" y="680885"/>
                    <a:pt x="474336" y="693803"/>
                    <a:pt x="532514" y="723128"/>
                  </a:cubicBezTo>
                  <a:cubicBezTo>
                    <a:pt x="591635" y="753019"/>
                    <a:pt x="649720" y="784984"/>
                    <a:pt x="716761" y="820532"/>
                  </a:cubicBezTo>
                  <a:cubicBezTo>
                    <a:pt x="692340" y="777346"/>
                    <a:pt x="673670" y="740195"/>
                    <a:pt x="646796" y="708041"/>
                  </a:cubicBezTo>
                  <a:cubicBezTo>
                    <a:pt x="638970" y="698706"/>
                    <a:pt x="624356" y="705589"/>
                    <a:pt x="613323" y="702666"/>
                  </a:cubicBezTo>
                  <a:cubicBezTo>
                    <a:pt x="534023" y="681922"/>
                    <a:pt x="453497" y="665609"/>
                    <a:pt x="376744" y="635624"/>
                  </a:cubicBezTo>
                  <a:cubicBezTo>
                    <a:pt x="348362" y="624498"/>
                    <a:pt x="319602" y="614314"/>
                    <a:pt x="292635" y="599888"/>
                  </a:cubicBezTo>
                  <a:cubicBezTo>
                    <a:pt x="278396" y="592250"/>
                    <a:pt x="266138" y="582538"/>
                    <a:pt x="255766" y="570374"/>
                  </a:cubicBezTo>
                  <a:cubicBezTo>
                    <a:pt x="249543" y="563019"/>
                    <a:pt x="242942" y="555193"/>
                    <a:pt x="248034" y="544915"/>
                  </a:cubicBezTo>
                  <a:cubicBezTo>
                    <a:pt x="252843" y="535203"/>
                    <a:pt x="262932" y="538127"/>
                    <a:pt x="270759" y="538692"/>
                  </a:cubicBezTo>
                  <a:cubicBezTo>
                    <a:pt x="329220" y="542369"/>
                    <a:pt x="383910" y="562077"/>
                    <a:pt x="438410" y="581312"/>
                  </a:cubicBezTo>
                  <a:cubicBezTo>
                    <a:pt x="498098" y="602340"/>
                    <a:pt x="557218" y="625347"/>
                    <a:pt x="602290" y="673341"/>
                  </a:cubicBezTo>
                  <a:cubicBezTo>
                    <a:pt x="609079" y="680602"/>
                    <a:pt x="620206" y="683902"/>
                    <a:pt x="629258" y="688900"/>
                  </a:cubicBezTo>
                  <a:cubicBezTo>
                    <a:pt x="636990" y="679942"/>
                    <a:pt x="630861" y="674473"/>
                    <a:pt x="626900" y="668532"/>
                  </a:cubicBezTo>
                  <a:cubicBezTo>
                    <a:pt x="615869" y="651843"/>
                    <a:pt x="603894" y="635719"/>
                    <a:pt x="593993" y="618369"/>
                  </a:cubicBezTo>
                  <a:cubicBezTo>
                    <a:pt x="573532" y="582350"/>
                    <a:pt x="545338" y="562737"/>
                    <a:pt x="502435" y="555570"/>
                  </a:cubicBezTo>
                  <a:cubicBezTo>
                    <a:pt x="438410" y="544821"/>
                    <a:pt x="376272" y="523228"/>
                    <a:pt x="313096" y="508801"/>
                  </a:cubicBezTo>
                  <a:cubicBezTo>
                    <a:pt x="251901" y="494846"/>
                    <a:pt x="212675" y="447700"/>
                    <a:pt x="158362" y="425541"/>
                  </a:cubicBezTo>
                  <a:cubicBezTo>
                    <a:pt x="143181" y="419318"/>
                    <a:pt x="149970" y="409228"/>
                    <a:pt x="151950" y="399611"/>
                  </a:cubicBezTo>
                  <a:cubicBezTo>
                    <a:pt x="159966" y="390276"/>
                    <a:pt x="170526" y="390653"/>
                    <a:pt x="180898" y="393010"/>
                  </a:cubicBezTo>
                  <a:cubicBezTo>
                    <a:pt x="234645" y="405080"/>
                    <a:pt x="289900" y="411114"/>
                    <a:pt x="341949" y="430350"/>
                  </a:cubicBezTo>
                  <a:cubicBezTo>
                    <a:pt x="403145" y="460335"/>
                    <a:pt x="468207" y="482776"/>
                    <a:pt x="523934" y="523699"/>
                  </a:cubicBezTo>
                  <a:cubicBezTo>
                    <a:pt x="478108" y="474951"/>
                    <a:pt x="447557" y="404137"/>
                    <a:pt x="362976" y="413189"/>
                  </a:cubicBezTo>
                  <a:cubicBezTo>
                    <a:pt x="288392" y="394990"/>
                    <a:pt x="212297" y="383110"/>
                    <a:pt x="139787" y="356519"/>
                  </a:cubicBezTo>
                  <a:cubicBezTo>
                    <a:pt x="100561" y="342092"/>
                    <a:pt x="68879" y="315407"/>
                    <a:pt x="32764" y="295983"/>
                  </a:cubicBezTo>
                  <a:cubicBezTo>
                    <a:pt x="18338" y="288252"/>
                    <a:pt x="17018" y="274202"/>
                    <a:pt x="34368" y="264113"/>
                  </a:cubicBezTo>
                  <a:cubicBezTo>
                    <a:pt x="49360" y="255343"/>
                    <a:pt x="65201" y="248743"/>
                    <a:pt x="82551" y="252138"/>
                  </a:cubicBezTo>
                  <a:cubicBezTo>
                    <a:pt x="172412" y="270147"/>
                    <a:pt x="262743" y="287403"/>
                    <a:pt x="339969" y="341150"/>
                  </a:cubicBezTo>
                  <a:cubicBezTo>
                    <a:pt x="362694" y="356991"/>
                    <a:pt x="360430" y="340301"/>
                    <a:pt x="362694" y="327100"/>
                  </a:cubicBezTo>
                  <a:lnTo>
                    <a:pt x="366446" y="322770"/>
                  </a:lnTo>
                  <a:lnTo>
                    <a:pt x="348514" y="320971"/>
                  </a:lnTo>
                  <a:cubicBezTo>
                    <a:pt x="343057" y="318449"/>
                    <a:pt x="338413" y="314229"/>
                    <a:pt x="334594" y="308902"/>
                  </a:cubicBezTo>
                  <a:cubicBezTo>
                    <a:pt x="304704" y="267507"/>
                    <a:pt x="258217" y="248649"/>
                    <a:pt x="216728" y="224227"/>
                  </a:cubicBezTo>
                  <a:cubicBezTo>
                    <a:pt x="154212" y="187453"/>
                    <a:pt x="96223" y="147662"/>
                    <a:pt x="57092" y="84297"/>
                  </a:cubicBezTo>
                  <a:cubicBezTo>
                    <a:pt x="46908" y="67796"/>
                    <a:pt x="29181" y="56010"/>
                    <a:pt x="15792" y="41394"/>
                  </a:cubicBezTo>
                  <a:cubicBezTo>
                    <a:pt x="9097" y="34039"/>
                    <a:pt x="-2596" y="28288"/>
                    <a:pt x="517" y="15652"/>
                  </a:cubicBezTo>
                  <a:cubicBezTo>
                    <a:pt x="4194" y="660"/>
                    <a:pt x="17772" y="8203"/>
                    <a:pt x="26918" y="5469"/>
                  </a:cubicBezTo>
                  <a:cubicBezTo>
                    <a:pt x="30690" y="4243"/>
                    <a:pt x="34178" y="1792"/>
                    <a:pt x="37856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457200" y="71414"/>
            <a:ext cx="8229600" cy="4715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356358" y="163206"/>
            <a:ext cx="8775164" cy="617283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r-IN" sz="4000" b="1" dirty="0" smtClean="0">
                <a:latin typeface="Sakal Marathi" panose="02000400000000000000" pitchFamily="2" charset="0"/>
                <a:cs typeface="Sakal Marathi" panose="02000400000000000000" pitchFamily="2" charset="0"/>
              </a:rPr>
              <a:t>विद्यमान सोयाबीन मूल्य साखळी </a:t>
            </a:r>
            <a:endParaRPr lang="en-IN" sz="40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972" y="1102877"/>
            <a:ext cx="180693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क्रिया</a:t>
            </a:r>
            <a:endParaRPr lang="en-IN" sz="20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6360" y="1668226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वापर/उपभोग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361" y="2327127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व्यापार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362" y="2980051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सोल्व्हंट प्लांट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341" y="3693916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घाऊक व्यापार </a:t>
            </a:r>
            <a:endParaRPr lang="en-IN" sz="2000" b="1" dirty="0">
              <a:solidFill>
                <a:srgbClr val="FF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1341" y="4346905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विपणन </a:t>
            </a:r>
            <a:endParaRPr lang="en-IN" sz="2000" b="1" dirty="0">
              <a:solidFill>
                <a:srgbClr val="FF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6165" y="5051599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उत्पादन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6165" y="5667769"/>
            <a:ext cx="18069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निविष्ठा  पुरवठा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5776" y="1065007"/>
            <a:ext cx="268464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क्रिया करणारे घटक</a:t>
            </a:r>
            <a:endParaRPr lang="en-IN" sz="20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55776" y="1638566"/>
            <a:ext cx="26846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स्थानिक उपभोक्ता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5776" y="2247472"/>
            <a:ext cx="26846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तेल व्यापारी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55777" y="2986136"/>
            <a:ext cx="26846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प्रक्रिया करणारे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55776" y="4313531"/>
            <a:ext cx="26846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आडतदार </a:t>
            </a:r>
            <a:endParaRPr lang="en-IN" sz="2000" b="1" dirty="0">
              <a:solidFill>
                <a:srgbClr val="FF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8" y="5045188"/>
            <a:ext cx="2684648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उत्पादक/शेतकरी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55778" y="5654059"/>
            <a:ext cx="268464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निविष्ठा विक्रेता </a:t>
            </a:r>
            <a:endParaRPr lang="en-IN" sz="2000" b="1" dirty="0">
              <a:solidFill>
                <a:srgbClr val="FF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24180" y="1035473"/>
            <a:ext cx="161231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latin typeface="Sakal Marathi" panose="02000400000000000000" pitchFamily="2" charset="0"/>
                <a:cs typeface="Sakal Marathi" panose="02000400000000000000" pitchFamily="2" charset="0"/>
              </a:rPr>
              <a:t>समर्थक </a:t>
            </a:r>
            <a:endParaRPr lang="en-IN" sz="2000" b="1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53211" y="1379876"/>
            <a:ext cx="131107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dirty="0">
                <a:latin typeface="Sakal Marathi" panose="02000400000000000000" pitchFamily="2" charset="0"/>
                <a:cs typeface="Sakal Marathi" panose="02000400000000000000" pitchFamily="2" charset="0"/>
              </a:rPr>
              <a:t>आंतरराष्ट्रीय ग्राहक</a:t>
            </a:r>
            <a:endParaRPr lang="en-IN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58396" y="2339805"/>
            <a:ext cx="13058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dirty="0">
                <a:latin typeface="Sakal Marathi" panose="02000400000000000000" pitchFamily="2" charset="0"/>
                <a:cs typeface="Sakal Marathi" panose="02000400000000000000" pitchFamily="2" charset="0"/>
              </a:rPr>
              <a:t>डी ओ सी  व्यापारी </a:t>
            </a:r>
            <a:endParaRPr lang="en-IN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4179" y="1492643"/>
            <a:ext cx="1612317" cy="48628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endParaRPr lang="en-US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वाहतूकदार, </a:t>
            </a:r>
          </a:p>
          <a:p>
            <a:endParaRPr lang="mr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विमा कंपनी, </a:t>
            </a:r>
          </a:p>
          <a:p>
            <a:endParaRPr lang="mr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वखार, </a:t>
            </a:r>
          </a:p>
          <a:p>
            <a:endParaRPr lang="mr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वित्तपूरवठा करणारे </a:t>
            </a:r>
          </a:p>
          <a:p>
            <a:endParaRPr lang="mr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इतर</a:t>
            </a:r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  <a:p>
            <a:endParaRPr lang="en-US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48" name="Straight Arrow Connector 47"/>
          <p:cNvCxnSpPr>
            <a:stCxn id="42" idx="0"/>
            <a:endCxn id="41" idx="2"/>
          </p:cNvCxnSpPr>
          <p:nvPr/>
        </p:nvCxnSpPr>
        <p:spPr>
          <a:xfrm flipH="1" flipV="1">
            <a:off x="3898100" y="4713641"/>
            <a:ext cx="2" cy="3315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426" y="3733086"/>
            <a:ext cx="1721195" cy="2002624"/>
          </a:xfrm>
          <a:prstGeom prst="rect">
            <a:avLst/>
          </a:prstGeom>
        </p:spPr>
      </p:pic>
      <p:cxnSp>
        <p:nvCxnSpPr>
          <p:cNvPr id="50" name="Straight Arrow Connector 49"/>
          <p:cNvCxnSpPr>
            <a:endCxn id="39" idx="2"/>
          </p:cNvCxnSpPr>
          <p:nvPr/>
        </p:nvCxnSpPr>
        <p:spPr>
          <a:xfrm flipH="1" flipV="1">
            <a:off x="3898101" y="2647582"/>
            <a:ext cx="11210" cy="31802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880130" y="2048058"/>
            <a:ext cx="0" cy="2395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" idx="3"/>
          </p:cNvCxnSpPr>
          <p:nvPr/>
        </p:nvCxnSpPr>
        <p:spPr>
          <a:xfrm>
            <a:off x="5240425" y="3186191"/>
            <a:ext cx="1268324" cy="1000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6" idx="2"/>
          </p:cNvCxnSpPr>
          <p:nvPr/>
        </p:nvCxnSpPr>
        <p:spPr>
          <a:xfrm flipV="1">
            <a:off x="6508749" y="2986136"/>
            <a:ext cx="2593" cy="3453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6164" y="6181888"/>
            <a:ext cx="180693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dirty="0">
                <a:latin typeface="Sakal Marathi" panose="02000400000000000000" pitchFamily="2" charset="0"/>
                <a:cs typeface="Sakal Marathi" panose="02000400000000000000" pitchFamily="2" charset="0"/>
              </a:rPr>
              <a:t>निविष्ठा  उत्पादन </a:t>
            </a:r>
            <a:endParaRPr lang="en-IN" sz="20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5776" y="3690871"/>
            <a:ext cx="268464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sz="2000" b="1" dirty="0">
                <a:solidFill>
                  <a:srgbClr val="FF0000"/>
                </a:solidFill>
                <a:latin typeface="Sakal Marathi" panose="02000400000000000000" pitchFamily="2" charset="0"/>
                <a:cs typeface="Sakal Marathi" panose="02000400000000000000" pitchFamily="2" charset="0"/>
              </a:rPr>
              <a:t>व्यापारी </a:t>
            </a:r>
            <a:endParaRPr lang="en-IN" sz="2000" b="1" dirty="0">
              <a:solidFill>
                <a:srgbClr val="FF0000"/>
              </a:solidFill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55778" y="6332192"/>
            <a:ext cx="26846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mr-IN" dirty="0">
                <a:latin typeface="Sakal Marathi" panose="02000400000000000000" pitchFamily="2" charset="0"/>
                <a:cs typeface="Sakal Marathi" panose="02000400000000000000" pitchFamily="2" charset="0"/>
              </a:rPr>
              <a:t>निविष्ठा </a:t>
            </a:r>
            <a:r>
              <a:rPr lang="mr-IN" sz="1600" dirty="0">
                <a:latin typeface="Sakal Marathi" panose="02000400000000000000" pitchFamily="2" charset="0"/>
                <a:cs typeface="Sakal Marathi" panose="02000400000000000000" pitchFamily="2" charset="0"/>
              </a:rPr>
              <a:t>उत्पादक कंपनी </a:t>
            </a:r>
            <a:endParaRPr lang="en-IN" sz="1600" dirty="0">
              <a:latin typeface="Sakal Marathi" panose="02000400000000000000" pitchFamily="2" charset="0"/>
              <a:cs typeface="Sakal Marathi" panose="02000400000000000000" pitchFamily="2" charset="0"/>
            </a:endParaRPr>
          </a:p>
        </p:txBody>
      </p:sp>
      <p:cxnSp>
        <p:nvCxnSpPr>
          <p:cNvPr id="57" name="Straight Arrow Connector 56"/>
          <p:cNvCxnSpPr>
            <a:stCxn id="41" idx="0"/>
            <a:endCxn id="55" idx="2"/>
          </p:cNvCxnSpPr>
          <p:nvPr/>
        </p:nvCxnSpPr>
        <p:spPr>
          <a:xfrm flipV="1">
            <a:off x="3898100" y="4090981"/>
            <a:ext cx="1" cy="2225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0"/>
            <a:endCxn id="42" idx="2"/>
          </p:cNvCxnSpPr>
          <p:nvPr/>
        </p:nvCxnSpPr>
        <p:spPr>
          <a:xfrm flipV="1">
            <a:off x="3898102" y="5445298"/>
            <a:ext cx="0" cy="2087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6" idx="0"/>
            <a:endCxn id="43" idx="2"/>
          </p:cNvCxnSpPr>
          <p:nvPr/>
        </p:nvCxnSpPr>
        <p:spPr>
          <a:xfrm flipV="1">
            <a:off x="3898102" y="6054169"/>
            <a:ext cx="0" cy="2780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896608" y="3404361"/>
            <a:ext cx="1" cy="3353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45" idx="2"/>
          </p:cNvCxnSpPr>
          <p:nvPr/>
        </p:nvCxnSpPr>
        <p:spPr>
          <a:xfrm flipH="1" flipV="1">
            <a:off x="6508750" y="2026207"/>
            <a:ext cx="129946" cy="3205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38" idx="3"/>
          </p:cNvCxnSpPr>
          <p:nvPr/>
        </p:nvCxnSpPr>
        <p:spPr>
          <a:xfrm flipH="1" flipV="1">
            <a:off x="5240425" y="1838621"/>
            <a:ext cx="306393" cy="296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46818" y="1868281"/>
            <a:ext cx="5184" cy="8617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46" idx="1"/>
          </p:cNvCxnSpPr>
          <p:nvPr/>
        </p:nvCxnSpPr>
        <p:spPr>
          <a:xfrm flipV="1">
            <a:off x="5552002" y="2662971"/>
            <a:ext cx="306394" cy="632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3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921</TotalTime>
  <Words>2110</Words>
  <Application>Microsoft Office PowerPoint</Application>
  <PresentationFormat>On-screen Show (4:3)</PresentationFormat>
  <Paragraphs>387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SMART1</cp:lastModifiedBy>
  <cp:revision>284</cp:revision>
  <dcterms:created xsi:type="dcterms:W3CDTF">2023-01-11T11:05:46Z</dcterms:created>
  <dcterms:modified xsi:type="dcterms:W3CDTF">2023-06-09T07:27:09Z</dcterms:modified>
</cp:coreProperties>
</file>